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7.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0.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1.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2.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17.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notesSlides/notesSlide22.xml" ContentType="application/vnd.openxmlformats-officedocument.presentationml.notesSlide+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notesSlides/notesSlide25.xml" ContentType="application/vnd.openxmlformats-officedocument.presentationml.notesSlide+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notesSlides/notesSlide30.xml" ContentType="application/vnd.openxmlformats-officedocument.presentationml.notesSlide+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ppt/notesSlides/notesSlide31.xml" ContentType="application/vnd.openxmlformats-officedocument.presentationml.notesSlide+xml"/>
  <Override PartName="/ppt/diagrams/data25.xml" ContentType="application/vnd.openxmlformats-officedocument.drawingml.diagramData+xml"/>
  <Override PartName="/ppt/diagrams/layout25.xml" ContentType="application/vnd.openxmlformats-officedocument.drawingml.diagramLayout+xml"/>
  <Override PartName="/ppt/diagrams/quickStyle25.xml" ContentType="application/vnd.openxmlformats-officedocument.drawingml.diagramStyle+xml"/>
  <Override PartName="/ppt/diagrams/colors25.xml" ContentType="application/vnd.openxmlformats-officedocument.drawingml.diagramColors+xml"/>
  <Override PartName="/ppt/diagrams/drawing25.xml" ContentType="application/vnd.ms-office.drawingml.diagramDrawing+xml"/>
  <Override PartName="/ppt/notesSlides/notesSlide32.xml" ContentType="application/vnd.openxmlformats-officedocument.presentationml.notesSlide+xml"/>
  <Override PartName="/ppt/diagrams/data26.xml" ContentType="application/vnd.openxmlformats-officedocument.drawingml.diagramData+xml"/>
  <Override PartName="/ppt/diagrams/layout26.xml" ContentType="application/vnd.openxmlformats-officedocument.drawingml.diagramLayout+xml"/>
  <Override PartName="/ppt/diagrams/quickStyle26.xml" ContentType="application/vnd.openxmlformats-officedocument.drawingml.diagramStyle+xml"/>
  <Override PartName="/ppt/diagrams/colors26.xml" ContentType="application/vnd.openxmlformats-officedocument.drawingml.diagramColors+xml"/>
  <Override PartName="/ppt/diagrams/drawing2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72" r:id="rId1"/>
    <p:sldMasterId id="2147483684" r:id="rId2"/>
  </p:sldMasterIdLst>
  <p:notesMasterIdLst>
    <p:notesMasterId r:id="rId46"/>
  </p:notesMasterIdLst>
  <p:sldIdLst>
    <p:sldId id="1220" r:id="rId3"/>
    <p:sldId id="1837" r:id="rId4"/>
    <p:sldId id="1788" r:id="rId5"/>
    <p:sldId id="1876" r:id="rId6"/>
    <p:sldId id="1803" r:id="rId7"/>
    <p:sldId id="1873" r:id="rId8"/>
    <p:sldId id="1813" r:id="rId9"/>
    <p:sldId id="1870" r:id="rId10"/>
    <p:sldId id="1874" r:id="rId11"/>
    <p:sldId id="1896" r:id="rId12"/>
    <p:sldId id="1904" r:id="rId13"/>
    <p:sldId id="1582" r:id="rId14"/>
    <p:sldId id="757" r:id="rId15"/>
    <p:sldId id="1804" r:id="rId16"/>
    <p:sldId id="1883" r:id="rId17"/>
    <p:sldId id="1884" r:id="rId18"/>
    <p:sldId id="1885" r:id="rId19"/>
    <p:sldId id="1886" r:id="rId20"/>
    <p:sldId id="1880" r:id="rId21"/>
    <p:sldId id="1895" r:id="rId22"/>
    <p:sldId id="1887" r:id="rId23"/>
    <p:sldId id="1888" r:id="rId24"/>
    <p:sldId id="1899" r:id="rId25"/>
    <p:sldId id="1898" r:id="rId26"/>
    <p:sldId id="1847" r:id="rId27"/>
    <p:sldId id="1900" r:id="rId28"/>
    <p:sldId id="1901" r:id="rId29"/>
    <p:sldId id="1897" r:id="rId30"/>
    <p:sldId id="1881" r:id="rId31"/>
    <p:sldId id="1891" r:id="rId32"/>
    <p:sldId id="1892" r:id="rId33"/>
    <p:sldId id="1877" r:id="rId34"/>
    <p:sldId id="1872" r:id="rId35"/>
    <p:sldId id="1878" r:id="rId36"/>
    <p:sldId id="1893" r:id="rId37"/>
    <p:sldId id="1894" r:id="rId38"/>
    <p:sldId id="1909" r:id="rId39"/>
    <p:sldId id="1806" r:id="rId40"/>
    <p:sldId id="1906" r:id="rId41"/>
    <p:sldId id="1907" r:id="rId42"/>
    <p:sldId id="1908" r:id="rId43"/>
    <p:sldId id="1903" r:id="rId44"/>
    <p:sldId id="1902" r:id="rId45"/>
  </p:sldIdLst>
  <p:sldSz cx="9144000" cy="6858000" type="screen4x3"/>
  <p:notesSz cx="9601200" cy="7315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437" autoAdjust="0"/>
    <p:restoredTop sz="91867" autoAdjust="0"/>
  </p:normalViewPr>
  <p:slideViewPr>
    <p:cSldViewPr snapToGrid="0">
      <p:cViewPr varScale="1">
        <p:scale>
          <a:sx n="58" d="100"/>
          <a:sy n="58" d="100"/>
        </p:scale>
        <p:origin x="1036"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viewProps" Target="viewProps.xml"/><Relationship Id="rId8" Type="http://schemas.openxmlformats.org/officeDocument/2006/relationships/slide" Target="slides/slide6.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6.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432240A-2EEC-418E-B669-5F604B0EC995}" type="doc">
      <dgm:prSet loTypeId="urn:microsoft.com/office/officeart/2005/8/layout/default" loCatId="list" qsTypeId="urn:microsoft.com/office/officeart/2005/8/quickstyle/simple1" qsCatId="simple" csTypeId="urn:microsoft.com/office/officeart/2005/8/colors/colorful5" csCatId="colorful" phldr="1"/>
      <dgm:spPr/>
      <dgm:t>
        <a:bodyPr/>
        <a:lstStyle/>
        <a:p>
          <a:endParaRPr lang="en-US"/>
        </a:p>
      </dgm:t>
    </dgm:pt>
    <dgm:pt modelId="{18496B61-B933-4193-BDE6-8282EF9AA0C7}">
      <dgm:prSet/>
      <dgm:spPr/>
      <dgm:t>
        <a:bodyPr/>
        <a:lstStyle/>
        <a:p>
          <a:r>
            <a:rPr lang="en-US" b="0" dirty="0"/>
            <a:t> VVS for Direct Tax announced </a:t>
          </a:r>
        </a:p>
      </dgm:t>
    </dgm:pt>
    <dgm:pt modelId="{66527A2C-486E-4142-A139-C899E99BC463}" type="parTrans" cxnId="{6448A6D3-C802-4C3E-9F1E-C12C8F34D893}">
      <dgm:prSet/>
      <dgm:spPr/>
      <dgm:t>
        <a:bodyPr/>
        <a:lstStyle/>
        <a:p>
          <a:endParaRPr lang="en-US"/>
        </a:p>
      </dgm:t>
    </dgm:pt>
    <dgm:pt modelId="{F6BDE66E-05C9-41F5-A1A6-119DBD9F2B1A}" type="sibTrans" cxnId="{6448A6D3-C802-4C3E-9F1E-C12C8F34D893}">
      <dgm:prSet/>
      <dgm:spPr/>
      <dgm:t>
        <a:bodyPr/>
        <a:lstStyle/>
        <a:p>
          <a:endParaRPr lang="en-US"/>
        </a:p>
      </dgm:t>
    </dgm:pt>
    <dgm:pt modelId="{62584276-8413-4457-89AD-143E9BC43854}" type="pres">
      <dgm:prSet presAssocID="{2432240A-2EEC-418E-B669-5F604B0EC995}" presName="diagram" presStyleCnt="0">
        <dgm:presLayoutVars>
          <dgm:dir/>
          <dgm:resizeHandles val="exact"/>
        </dgm:presLayoutVars>
      </dgm:prSet>
      <dgm:spPr/>
    </dgm:pt>
    <dgm:pt modelId="{71713F6B-7031-4D7C-AA8B-9BEF4D6BF04F}" type="pres">
      <dgm:prSet presAssocID="{18496B61-B933-4193-BDE6-8282EF9AA0C7}" presName="node" presStyleLbl="node1" presStyleIdx="0" presStyleCnt="1">
        <dgm:presLayoutVars>
          <dgm:bulletEnabled val="1"/>
        </dgm:presLayoutVars>
      </dgm:prSet>
      <dgm:spPr/>
    </dgm:pt>
  </dgm:ptLst>
  <dgm:cxnLst>
    <dgm:cxn modelId="{1CD7BE61-E302-4ED5-BE38-13FE41004897}" type="presOf" srcId="{18496B61-B933-4193-BDE6-8282EF9AA0C7}" destId="{71713F6B-7031-4D7C-AA8B-9BEF4D6BF04F}" srcOrd="0" destOrd="0" presId="urn:microsoft.com/office/officeart/2005/8/layout/default"/>
    <dgm:cxn modelId="{6448A6D3-C802-4C3E-9F1E-C12C8F34D893}" srcId="{2432240A-2EEC-418E-B669-5F604B0EC995}" destId="{18496B61-B933-4193-BDE6-8282EF9AA0C7}" srcOrd="0" destOrd="0" parTransId="{66527A2C-486E-4142-A139-C899E99BC463}" sibTransId="{F6BDE66E-05C9-41F5-A1A6-119DBD9F2B1A}"/>
    <dgm:cxn modelId="{A415AAF6-32E3-49C4-86FD-1D9E46C080FB}" type="presOf" srcId="{2432240A-2EEC-418E-B669-5F604B0EC995}" destId="{62584276-8413-4457-89AD-143E9BC43854}" srcOrd="0" destOrd="0" presId="urn:microsoft.com/office/officeart/2005/8/layout/default"/>
    <dgm:cxn modelId="{41B07D0F-B5D9-4489-A317-D3914B00F6D9}" type="presParOf" srcId="{62584276-8413-4457-89AD-143E9BC43854}" destId="{71713F6B-7031-4D7C-AA8B-9BEF4D6BF04F}" srcOrd="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2432240A-2EEC-418E-B669-5F604B0EC995}" type="doc">
      <dgm:prSet loTypeId="urn:microsoft.com/office/officeart/2005/8/layout/arrow5" loCatId="process" qsTypeId="urn:microsoft.com/office/officeart/2005/8/quickstyle/simple1" qsCatId="simple" csTypeId="urn:microsoft.com/office/officeart/2005/8/colors/colorful4" csCatId="colorful" phldr="1"/>
      <dgm:spPr/>
      <dgm:t>
        <a:bodyPr/>
        <a:lstStyle/>
        <a:p>
          <a:endParaRPr lang="en-US"/>
        </a:p>
      </dgm:t>
    </dgm:pt>
    <dgm:pt modelId="{E61C2F31-E20F-43D8-9FC4-9A495BD6636A}">
      <dgm:prSet custT="1"/>
      <dgm:spPr/>
      <dgm:t>
        <a:bodyPr/>
        <a:lstStyle/>
        <a:p>
          <a:r>
            <a:rPr lang="en-US" sz="1800" dirty="0"/>
            <a:t>Nil relief in income tax amount</a:t>
          </a:r>
        </a:p>
      </dgm:t>
    </dgm:pt>
    <dgm:pt modelId="{CCD2F92D-3425-4D75-B07A-5BAC2B81B293}" type="parTrans" cxnId="{378441DC-63CB-4693-8061-746288B13783}">
      <dgm:prSet/>
      <dgm:spPr/>
      <dgm:t>
        <a:bodyPr/>
        <a:lstStyle/>
        <a:p>
          <a:endParaRPr lang="en-US"/>
        </a:p>
      </dgm:t>
    </dgm:pt>
    <dgm:pt modelId="{98C78738-3F61-4E5D-AFC8-25E37CB9301B}" type="sibTrans" cxnId="{378441DC-63CB-4693-8061-746288B13783}">
      <dgm:prSet/>
      <dgm:spPr/>
      <dgm:t>
        <a:bodyPr/>
        <a:lstStyle/>
        <a:p>
          <a:endParaRPr lang="en-US"/>
        </a:p>
      </dgm:t>
    </dgm:pt>
    <dgm:pt modelId="{47163D1E-7516-4C81-9494-08B0B52C906A}">
      <dgm:prSet custT="1"/>
      <dgm:spPr/>
      <dgm:t>
        <a:bodyPr/>
        <a:lstStyle/>
        <a:p>
          <a:r>
            <a:rPr lang="en-US" sz="1800" dirty="0"/>
            <a:t>Relief in</a:t>
          </a:r>
        </a:p>
      </dgm:t>
    </dgm:pt>
    <dgm:pt modelId="{F0D8A460-7C7D-4E3D-8BE2-088B1CCC5577}" type="parTrans" cxnId="{E09E4E99-D923-48F0-8519-0FC3D9C38724}">
      <dgm:prSet/>
      <dgm:spPr/>
      <dgm:t>
        <a:bodyPr/>
        <a:lstStyle/>
        <a:p>
          <a:endParaRPr lang="en-US"/>
        </a:p>
      </dgm:t>
    </dgm:pt>
    <dgm:pt modelId="{08F5BC01-89AA-453F-8A0F-8614A43B8D6A}" type="sibTrans" cxnId="{E09E4E99-D923-48F0-8519-0FC3D9C38724}">
      <dgm:prSet/>
      <dgm:spPr/>
      <dgm:t>
        <a:bodyPr/>
        <a:lstStyle/>
        <a:p>
          <a:endParaRPr lang="en-US"/>
        </a:p>
      </dgm:t>
    </dgm:pt>
    <dgm:pt modelId="{EF2AF948-9FDC-4251-99FD-862261BE7EEF}">
      <dgm:prSet custT="1"/>
      <dgm:spPr/>
      <dgm:t>
        <a:bodyPr/>
        <a:lstStyle/>
        <a:p>
          <a:r>
            <a:rPr lang="en-US" sz="1800" dirty="0"/>
            <a:t>Penalty</a:t>
          </a:r>
        </a:p>
      </dgm:t>
    </dgm:pt>
    <dgm:pt modelId="{9593F555-5AAA-4D45-9665-F08783C72F62}" type="parTrans" cxnId="{DB63A770-940E-4126-AFD8-EF8BB57D1847}">
      <dgm:prSet/>
      <dgm:spPr/>
      <dgm:t>
        <a:bodyPr/>
        <a:lstStyle/>
        <a:p>
          <a:endParaRPr lang="en-US"/>
        </a:p>
      </dgm:t>
    </dgm:pt>
    <dgm:pt modelId="{8603EE8D-25E0-488B-B1EF-E00D14122084}" type="sibTrans" cxnId="{DB63A770-940E-4126-AFD8-EF8BB57D1847}">
      <dgm:prSet/>
      <dgm:spPr/>
      <dgm:t>
        <a:bodyPr/>
        <a:lstStyle/>
        <a:p>
          <a:endParaRPr lang="en-US"/>
        </a:p>
      </dgm:t>
    </dgm:pt>
    <dgm:pt modelId="{0538B727-A91A-4FEB-9A0A-50ABE36B9EC1}">
      <dgm:prSet custT="1"/>
      <dgm:spPr/>
      <dgm:t>
        <a:bodyPr/>
        <a:lstStyle/>
        <a:p>
          <a:r>
            <a:rPr lang="en-US" sz="1800" dirty="0"/>
            <a:t>Prosecution</a:t>
          </a:r>
        </a:p>
      </dgm:t>
    </dgm:pt>
    <dgm:pt modelId="{1845BD0C-F157-49D8-90D0-C8A2AB901836}" type="parTrans" cxnId="{D9E23B8B-D859-406D-B751-F4F47F581F76}">
      <dgm:prSet/>
      <dgm:spPr/>
      <dgm:t>
        <a:bodyPr/>
        <a:lstStyle/>
        <a:p>
          <a:endParaRPr lang="en-US"/>
        </a:p>
      </dgm:t>
    </dgm:pt>
    <dgm:pt modelId="{FF70EFAA-D4F3-4AA8-905C-572D655D56D3}" type="sibTrans" cxnId="{D9E23B8B-D859-406D-B751-F4F47F581F76}">
      <dgm:prSet/>
      <dgm:spPr/>
      <dgm:t>
        <a:bodyPr/>
        <a:lstStyle/>
        <a:p>
          <a:endParaRPr lang="en-US"/>
        </a:p>
      </dgm:t>
    </dgm:pt>
    <dgm:pt modelId="{39566BCE-B49C-4402-8BA2-5823B7A242B4}">
      <dgm:prSet custT="1"/>
      <dgm:spPr/>
      <dgm:t>
        <a:bodyPr/>
        <a:lstStyle/>
        <a:p>
          <a:r>
            <a:rPr lang="en-US" sz="1800"/>
            <a:t>Interest</a:t>
          </a:r>
          <a:endParaRPr lang="en-US" sz="1800" dirty="0"/>
        </a:p>
      </dgm:t>
    </dgm:pt>
    <dgm:pt modelId="{B83CCF21-878C-4052-8815-9317733A6C95}" type="parTrans" cxnId="{DD4BC71F-2A51-4B74-BD17-CD7D5ECBADFB}">
      <dgm:prSet/>
      <dgm:spPr/>
      <dgm:t>
        <a:bodyPr/>
        <a:lstStyle/>
        <a:p>
          <a:endParaRPr lang="en-US"/>
        </a:p>
      </dgm:t>
    </dgm:pt>
    <dgm:pt modelId="{6A9D34A9-C187-42BA-8752-B44E385AB22D}" type="sibTrans" cxnId="{DD4BC71F-2A51-4B74-BD17-CD7D5ECBADFB}">
      <dgm:prSet/>
      <dgm:spPr/>
      <dgm:t>
        <a:bodyPr/>
        <a:lstStyle/>
        <a:p>
          <a:endParaRPr lang="en-US"/>
        </a:p>
      </dgm:t>
    </dgm:pt>
    <dgm:pt modelId="{FB6F22C3-055A-4B77-B5CE-71D42F9A64D6}" type="pres">
      <dgm:prSet presAssocID="{2432240A-2EEC-418E-B669-5F604B0EC995}" presName="diagram" presStyleCnt="0">
        <dgm:presLayoutVars>
          <dgm:dir/>
          <dgm:resizeHandles val="exact"/>
        </dgm:presLayoutVars>
      </dgm:prSet>
      <dgm:spPr/>
    </dgm:pt>
    <dgm:pt modelId="{162B41CA-63EF-4EE5-A75A-ECD6E9ADE4CE}" type="pres">
      <dgm:prSet presAssocID="{E61C2F31-E20F-43D8-9FC4-9A495BD6636A}" presName="arrow" presStyleLbl="node1" presStyleIdx="0" presStyleCnt="2">
        <dgm:presLayoutVars>
          <dgm:bulletEnabled val="1"/>
        </dgm:presLayoutVars>
      </dgm:prSet>
      <dgm:spPr/>
    </dgm:pt>
    <dgm:pt modelId="{82EB4551-3D81-427A-B231-CE5FD7D0F8E8}" type="pres">
      <dgm:prSet presAssocID="{47163D1E-7516-4C81-9494-08B0B52C906A}" presName="arrow" presStyleLbl="node1" presStyleIdx="1" presStyleCnt="2">
        <dgm:presLayoutVars>
          <dgm:bulletEnabled val="1"/>
        </dgm:presLayoutVars>
      </dgm:prSet>
      <dgm:spPr/>
    </dgm:pt>
  </dgm:ptLst>
  <dgm:cxnLst>
    <dgm:cxn modelId="{FF961715-B39C-459D-BCD4-4E401CD7DD81}" type="presOf" srcId="{47163D1E-7516-4C81-9494-08B0B52C906A}" destId="{82EB4551-3D81-427A-B231-CE5FD7D0F8E8}" srcOrd="0" destOrd="0" presId="urn:microsoft.com/office/officeart/2005/8/layout/arrow5"/>
    <dgm:cxn modelId="{747DBF1D-871A-4230-B590-225B93B7C222}" type="presOf" srcId="{E61C2F31-E20F-43D8-9FC4-9A495BD6636A}" destId="{162B41CA-63EF-4EE5-A75A-ECD6E9ADE4CE}" srcOrd="0" destOrd="0" presId="urn:microsoft.com/office/officeart/2005/8/layout/arrow5"/>
    <dgm:cxn modelId="{DD4BC71F-2A51-4B74-BD17-CD7D5ECBADFB}" srcId="{47163D1E-7516-4C81-9494-08B0B52C906A}" destId="{39566BCE-B49C-4402-8BA2-5823B7A242B4}" srcOrd="0" destOrd="0" parTransId="{B83CCF21-878C-4052-8815-9317733A6C95}" sibTransId="{6A9D34A9-C187-42BA-8752-B44E385AB22D}"/>
    <dgm:cxn modelId="{DB63A770-940E-4126-AFD8-EF8BB57D1847}" srcId="{47163D1E-7516-4C81-9494-08B0B52C906A}" destId="{EF2AF948-9FDC-4251-99FD-862261BE7EEF}" srcOrd="1" destOrd="0" parTransId="{9593F555-5AAA-4D45-9665-F08783C72F62}" sibTransId="{8603EE8D-25E0-488B-B1EF-E00D14122084}"/>
    <dgm:cxn modelId="{D9E23B8B-D859-406D-B751-F4F47F581F76}" srcId="{47163D1E-7516-4C81-9494-08B0B52C906A}" destId="{0538B727-A91A-4FEB-9A0A-50ABE36B9EC1}" srcOrd="2" destOrd="0" parTransId="{1845BD0C-F157-49D8-90D0-C8A2AB901836}" sibTransId="{FF70EFAA-D4F3-4AA8-905C-572D655D56D3}"/>
    <dgm:cxn modelId="{E09E4E99-D923-48F0-8519-0FC3D9C38724}" srcId="{2432240A-2EEC-418E-B669-5F604B0EC995}" destId="{47163D1E-7516-4C81-9494-08B0B52C906A}" srcOrd="1" destOrd="0" parTransId="{F0D8A460-7C7D-4E3D-8BE2-088B1CCC5577}" sibTransId="{08F5BC01-89AA-453F-8A0F-8614A43B8D6A}"/>
    <dgm:cxn modelId="{37CE7D9B-6E41-47EE-8FFA-9BE2477C2D2D}" type="presOf" srcId="{2432240A-2EEC-418E-B669-5F604B0EC995}" destId="{FB6F22C3-055A-4B77-B5CE-71D42F9A64D6}" srcOrd="0" destOrd="0" presId="urn:microsoft.com/office/officeart/2005/8/layout/arrow5"/>
    <dgm:cxn modelId="{1375739E-E88F-49CE-BC7C-DD928B861006}" type="presOf" srcId="{39566BCE-B49C-4402-8BA2-5823B7A242B4}" destId="{82EB4551-3D81-427A-B231-CE5FD7D0F8E8}" srcOrd="0" destOrd="1" presId="urn:microsoft.com/office/officeart/2005/8/layout/arrow5"/>
    <dgm:cxn modelId="{08C49BB7-11C5-4770-A687-E6A9AD43D8DE}" type="presOf" srcId="{EF2AF948-9FDC-4251-99FD-862261BE7EEF}" destId="{82EB4551-3D81-427A-B231-CE5FD7D0F8E8}" srcOrd="0" destOrd="2" presId="urn:microsoft.com/office/officeart/2005/8/layout/arrow5"/>
    <dgm:cxn modelId="{378441DC-63CB-4693-8061-746288B13783}" srcId="{2432240A-2EEC-418E-B669-5F604B0EC995}" destId="{E61C2F31-E20F-43D8-9FC4-9A495BD6636A}" srcOrd="0" destOrd="0" parTransId="{CCD2F92D-3425-4D75-B07A-5BAC2B81B293}" sibTransId="{98C78738-3F61-4E5D-AFC8-25E37CB9301B}"/>
    <dgm:cxn modelId="{C1C9F2E8-9858-4D89-86D8-894EB4E9A87A}" type="presOf" srcId="{0538B727-A91A-4FEB-9A0A-50ABE36B9EC1}" destId="{82EB4551-3D81-427A-B231-CE5FD7D0F8E8}" srcOrd="0" destOrd="3" presId="urn:microsoft.com/office/officeart/2005/8/layout/arrow5"/>
    <dgm:cxn modelId="{0D779319-2D50-4D4F-8441-E2D210724803}" type="presParOf" srcId="{FB6F22C3-055A-4B77-B5CE-71D42F9A64D6}" destId="{162B41CA-63EF-4EE5-A75A-ECD6E9ADE4CE}" srcOrd="0" destOrd="0" presId="urn:microsoft.com/office/officeart/2005/8/layout/arrow5"/>
    <dgm:cxn modelId="{E6E36029-2105-4B3A-9242-FAE6810471BA}" type="presParOf" srcId="{FB6F22C3-055A-4B77-B5CE-71D42F9A64D6}" destId="{82EB4551-3D81-427A-B231-CE5FD7D0F8E8}" srcOrd="1" destOrd="0" presId="urn:microsoft.com/office/officeart/2005/8/layout/arrow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2432240A-2EEC-418E-B669-5F604B0EC995}" type="doc">
      <dgm:prSet loTypeId="urn:microsoft.com/office/officeart/2008/layout/HorizontalMultiLevelHierarchy" loCatId="hierarchy" qsTypeId="urn:microsoft.com/office/officeart/2005/8/quickstyle/simple1" qsCatId="simple" csTypeId="urn:microsoft.com/office/officeart/2005/8/colors/colorful4" csCatId="colorful" phldr="1"/>
      <dgm:spPr/>
      <dgm:t>
        <a:bodyPr/>
        <a:lstStyle/>
        <a:p>
          <a:endParaRPr lang="en-US"/>
        </a:p>
      </dgm:t>
    </dgm:pt>
    <dgm:pt modelId="{E61C2F31-E20F-43D8-9FC4-9A495BD6636A}">
      <dgm:prSet custT="1"/>
      <dgm:spPr/>
      <dgm:t>
        <a:bodyPr/>
        <a:lstStyle/>
        <a:p>
          <a:r>
            <a:rPr lang="en-US" sz="1800" dirty="0"/>
            <a:t>Tax </a:t>
          </a:r>
        </a:p>
      </dgm:t>
    </dgm:pt>
    <dgm:pt modelId="{CCD2F92D-3425-4D75-B07A-5BAC2B81B293}" type="parTrans" cxnId="{378441DC-63CB-4693-8061-746288B13783}">
      <dgm:prSet/>
      <dgm:spPr/>
      <dgm:t>
        <a:bodyPr/>
        <a:lstStyle/>
        <a:p>
          <a:endParaRPr lang="en-US"/>
        </a:p>
      </dgm:t>
    </dgm:pt>
    <dgm:pt modelId="{98C78738-3F61-4E5D-AFC8-25E37CB9301B}" type="sibTrans" cxnId="{378441DC-63CB-4693-8061-746288B13783}">
      <dgm:prSet/>
      <dgm:spPr/>
      <dgm:t>
        <a:bodyPr/>
        <a:lstStyle/>
        <a:p>
          <a:endParaRPr lang="en-US"/>
        </a:p>
      </dgm:t>
    </dgm:pt>
    <dgm:pt modelId="{47163D1E-7516-4C81-9494-08B0B52C906A}">
      <dgm:prSet custT="1"/>
      <dgm:spPr/>
      <dgm:t>
        <a:bodyPr/>
        <a:lstStyle/>
        <a:p>
          <a:r>
            <a:rPr lang="en-US" sz="1800" dirty="0"/>
            <a:t>Interest</a:t>
          </a:r>
        </a:p>
      </dgm:t>
    </dgm:pt>
    <dgm:pt modelId="{F0D8A460-7C7D-4E3D-8BE2-088B1CCC5577}" type="parTrans" cxnId="{E09E4E99-D923-48F0-8519-0FC3D9C38724}">
      <dgm:prSet/>
      <dgm:spPr/>
      <dgm:t>
        <a:bodyPr/>
        <a:lstStyle/>
        <a:p>
          <a:endParaRPr lang="en-US"/>
        </a:p>
      </dgm:t>
    </dgm:pt>
    <dgm:pt modelId="{08F5BC01-89AA-453F-8A0F-8614A43B8D6A}" type="sibTrans" cxnId="{E09E4E99-D923-48F0-8519-0FC3D9C38724}">
      <dgm:prSet/>
      <dgm:spPr/>
      <dgm:t>
        <a:bodyPr/>
        <a:lstStyle/>
        <a:p>
          <a:endParaRPr lang="en-US"/>
        </a:p>
      </dgm:t>
    </dgm:pt>
    <dgm:pt modelId="{EF2AF948-9FDC-4251-99FD-862261BE7EEF}">
      <dgm:prSet custT="1"/>
      <dgm:spPr/>
      <dgm:t>
        <a:bodyPr/>
        <a:lstStyle/>
        <a:p>
          <a:r>
            <a:rPr lang="en-US" sz="1800" dirty="0"/>
            <a:t>Penalty</a:t>
          </a:r>
        </a:p>
      </dgm:t>
    </dgm:pt>
    <dgm:pt modelId="{9593F555-5AAA-4D45-9665-F08783C72F62}" type="parTrans" cxnId="{DB63A770-940E-4126-AFD8-EF8BB57D1847}">
      <dgm:prSet/>
      <dgm:spPr/>
      <dgm:t>
        <a:bodyPr/>
        <a:lstStyle/>
        <a:p>
          <a:endParaRPr lang="en-US"/>
        </a:p>
      </dgm:t>
    </dgm:pt>
    <dgm:pt modelId="{8603EE8D-25E0-488B-B1EF-E00D14122084}" type="sibTrans" cxnId="{DB63A770-940E-4126-AFD8-EF8BB57D1847}">
      <dgm:prSet/>
      <dgm:spPr/>
      <dgm:t>
        <a:bodyPr/>
        <a:lstStyle/>
        <a:p>
          <a:endParaRPr lang="en-US"/>
        </a:p>
      </dgm:t>
    </dgm:pt>
    <dgm:pt modelId="{8B823EC4-B51D-4BE0-B6E6-93B1D41767F5}">
      <dgm:prSet custT="1"/>
      <dgm:spPr/>
      <dgm:t>
        <a:bodyPr/>
        <a:lstStyle/>
        <a:p>
          <a:r>
            <a:rPr lang="en-US" sz="1800" dirty="0"/>
            <a:t>Prosecution</a:t>
          </a:r>
        </a:p>
      </dgm:t>
    </dgm:pt>
    <dgm:pt modelId="{BC521421-4D88-46CD-8BB5-E06D9D7A90D4}" type="parTrans" cxnId="{FB7C9C43-7CB4-47BD-9098-04610A2B1194}">
      <dgm:prSet/>
      <dgm:spPr/>
      <dgm:t>
        <a:bodyPr/>
        <a:lstStyle/>
        <a:p>
          <a:endParaRPr lang="en-US"/>
        </a:p>
      </dgm:t>
    </dgm:pt>
    <dgm:pt modelId="{2762FAB0-91B8-439B-A5B3-DC8FFFB4B2FB}" type="sibTrans" cxnId="{FB7C9C43-7CB4-47BD-9098-04610A2B1194}">
      <dgm:prSet/>
      <dgm:spPr/>
      <dgm:t>
        <a:bodyPr/>
        <a:lstStyle/>
        <a:p>
          <a:endParaRPr lang="en-US"/>
        </a:p>
      </dgm:t>
    </dgm:pt>
    <dgm:pt modelId="{1A1B27B6-3E09-4CF9-AF7D-FAB15AEEE1AE}">
      <dgm:prSet custT="1"/>
      <dgm:spPr/>
      <dgm:t>
        <a:bodyPr/>
        <a:lstStyle/>
        <a:p>
          <a:r>
            <a:rPr lang="en-US" sz="1800" dirty="0"/>
            <a:t>Nil relief in tax amount</a:t>
          </a:r>
        </a:p>
      </dgm:t>
    </dgm:pt>
    <dgm:pt modelId="{6F39D4FC-9325-4310-BE07-7F58F212B4D9}" type="parTrans" cxnId="{B9781425-B62A-49A4-81D1-6B5B8761D2C0}">
      <dgm:prSet/>
      <dgm:spPr/>
      <dgm:t>
        <a:bodyPr/>
        <a:lstStyle/>
        <a:p>
          <a:endParaRPr lang="en-US"/>
        </a:p>
      </dgm:t>
    </dgm:pt>
    <dgm:pt modelId="{9F998AAD-678C-4FFB-BAF0-2708D33935F8}" type="sibTrans" cxnId="{B9781425-B62A-49A4-81D1-6B5B8761D2C0}">
      <dgm:prSet/>
      <dgm:spPr/>
      <dgm:t>
        <a:bodyPr/>
        <a:lstStyle/>
        <a:p>
          <a:endParaRPr lang="en-US"/>
        </a:p>
      </dgm:t>
    </dgm:pt>
    <dgm:pt modelId="{E2A3D654-C656-4626-8D13-F388018FF9CF}">
      <dgm:prSet custT="1"/>
      <dgm:spPr/>
      <dgm:t>
        <a:bodyPr/>
        <a:lstStyle/>
        <a:p>
          <a:r>
            <a:rPr lang="en-US" sz="1800" dirty="0"/>
            <a:t>Entire </a:t>
          </a:r>
        </a:p>
      </dgm:t>
    </dgm:pt>
    <dgm:pt modelId="{50F7E013-1EDE-4E06-A9E9-601BAD12237B}" type="parTrans" cxnId="{63894ABA-E8DC-490F-936B-7C04DFAB0B32}">
      <dgm:prSet/>
      <dgm:spPr/>
      <dgm:t>
        <a:bodyPr/>
        <a:lstStyle/>
        <a:p>
          <a:endParaRPr lang="en-US"/>
        </a:p>
      </dgm:t>
    </dgm:pt>
    <dgm:pt modelId="{8202114B-2E30-4EED-9519-794A4C0BD118}" type="sibTrans" cxnId="{63894ABA-E8DC-490F-936B-7C04DFAB0B32}">
      <dgm:prSet/>
      <dgm:spPr/>
      <dgm:t>
        <a:bodyPr/>
        <a:lstStyle/>
        <a:p>
          <a:endParaRPr lang="en-US"/>
        </a:p>
      </dgm:t>
    </dgm:pt>
    <dgm:pt modelId="{1FB72DBD-841A-4830-A342-CDD961D45E13}">
      <dgm:prSet custT="1"/>
      <dgm:spPr/>
      <dgm:t>
        <a:bodyPr/>
        <a:lstStyle/>
        <a:p>
          <a:r>
            <a:rPr lang="en-US" sz="1800" dirty="0"/>
            <a:t>Entire</a:t>
          </a:r>
        </a:p>
      </dgm:t>
    </dgm:pt>
    <dgm:pt modelId="{BBC493BA-6F87-4851-973C-0903117E122E}" type="parTrans" cxnId="{4A78A36C-0D70-46C6-A19C-8C7E55D237B5}">
      <dgm:prSet/>
      <dgm:spPr/>
      <dgm:t>
        <a:bodyPr/>
        <a:lstStyle/>
        <a:p>
          <a:endParaRPr lang="en-US"/>
        </a:p>
      </dgm:t>
    </dgm:pt>
    <dgm:pt modelId="{1AE21D4C-0C28-4956-A34F-7DF5269A9AE2}" type="sibTrans" cxnId="{4A78A36C-0D70-46C6-A19C-8C7E55D237B5}">
      <dgm:prSet/>
      <dgm:spPr/>
      <dgm:t>
        <a:bodyPr/>
        <a:lstStyle/>
        <a:p>
          <a:endParaRPr lang="en-US"/>
        </a:p>
      </dgm:t>
    </dgm:pt>
    <dgm:pt modelId="{85C9191E-B51F-4017-8916-45441B8AD0E5}">
      <dgm:prSet custT="1"/>
      <dgm:spPr/>
      <dgm:t>
        <a:bodyPr/>
        <a:lstStyle/>
        <a:p>
          <a:r>
            <a:rPr lang="en-US" sz="1800" dirty="0"/>
            <a:t>Entire</a:t>
          </a:r>
        </a:p>
      </dgm:t>
    </dgm:pt>
    <dgm:pt modelId="{6AA38DD5-59B7-464E-A5AC-BB94A2B113AE}" type="parTrans" cxnId="{0CB3942C-9E68-4385-B7A6-96021BB28302}">
      <dgm:prSet/>
      <dgm:spPr/>
      <dgm:t>
        <a:bodyPr/>
        <a:lstStyle/>
        <a:p>
          <a:endParaRPr lang="en-US"/>
        </a:p>
      </dgm:t>
    </dgm:pt>
    <dgm:pt modelId="{EB8FBF0A-B512-4AC2-962C-C5054359602C}" type="sibTrans" cxnId="{0CB3942C-9E68-4385-B7A6-96021BB28302}">
      <dgm:prSet/>
      <dgm:spPr/>
      <dgm:t>
        <a:bodyPr/>
        <a:lstStyle/>
        <a:p>
          <a:endParaRPr lang="en-US"/>
        </a:p>
      </dgm:t>
    </dgm:pt>
    <dgm:pt modelId="{F1B1F386-66D4-4C93-AAC8-6051372FAA28}">
      <dgm:prSet custT="1"/>
      <dgm:spPr/>
      <dgm:t>
        <a:bodyPr/>
        <a:lstStyle/>
        <a:p>
          <a:r>
            <a:rPr lang="en-US" sz="1800" dirty="0"/>
            <a:t>Relief</a:t>
          </a:r>
        </a:p>
      </dgm:t>
    </dgm:pt>
    <dgm:pt modelId="{DAABF5C4-4C83-423C-9C1C-EF36ACE11C42}" type="parTrans" cxnId="{39E3D275-623F-4D66-9E57-E6C52FDB7D90}">
      <dgm:prSet/>
      <dgm:spPr/>
    </dgm:pt>
    <dgm:pt modelId="{752175B8-3DE0-40BB-A3B6-A0B8731105C4}" type="sibTrans" cxnId="{39E3D275-623F-4D66-9E57-E6C52FDB7D90}">
      <dgm:prSet/>
      <dgm:spPr/>
    </dgm:pt>
    <dgm:pt modelId="{F3418A04-EA8A-423D-82FC-92AC79044789}" type="pres">
      <dgm:prSet presAssocID="{2432240A-2EEC-418E-B669-5F604B0EC995}" presName="Name0" presStyleCnt="0">
        <dgm:presLayoutVars>
          <dgm:chPref val="1"/>
          <dgm:dir/>
          <dgm:animOne val="branch"/>
          <dgm:animLvl val="lvl"/>
          <dgm:resizeHandles val="exact"/>
        </dgm:presLayoutVars>
      </dgm:prSet>
      <dgm:spPr/>
    </dgm:pt>
    <dgm:pt modelId="{FB99D2F3-A388-48CD-A69E-6D28DB676F44}" type="pres">
      <dgm:prSet presAssocID="{F1B1F386-66D4-4C93-AAC8-6051372FAA28}" presName="root1" presStyleCnt="0"/>
      <dgm:spPr/>
    </dgm:pt>
    <dgm:pt modelId="{A4337676-3F90-4E68-B0F4-51DD65125685}" type="pres">
      <dgm:prSet presAssocID="{F1B1F386-66D4-4C93-AAC8-6051372FAA28}" presName="LevelOneTextNode" presStyleLbl="node0" presStyleIdx="0" presStyleCnt="1">
        <dgm:presLayoutVars>
          <dgm:chPref val="3"/>
        </dgm:presLayoutVars>
      </dgm:prSet>
      <dgm:spPr/>
    </dgm:pt>
    <dgm:pt modelId="{1ECCCDCE-EF78-4C3B-8FD9-1D58506AC0C1}" type="pres">
      <dgm:prSet presAssocID="{F1B1F386-66D4-4C93-AAC8-6051372FAA28}" presName="level2hierChild" presStyleCnt="0"/>
      <dgm:spPr/>
    </dgm:pt>
    <dgm:pt modelId="{A0985473-7893-4492-B808-653C7C831F68}" type="pres">
      <dgm:prSet presAssocID="{CCD2F92D-3425-4D75-B07A-5BAC2B81B293}" presName="conn2-1" presStyleLbl="parChTrans1D2" presStyleIdx="0" presStyleCnt="4"/>
      <dgm:spPr/>
    </dgm:pt>
    <dgm:pt modelId="{E863D58A-0772-45AA-B44B-165E3C87B6A9}" type="pres">
      <dgm:prSet presAssocID="{CCD2F92D-3425-4D75-B07A-5BAC2B81B293}" presName="connTx" presStyleLbl="parChTrans1D2" presStyleIdx="0" presStyleCnt="4"/>
      <dgm:spPr/>
    </dgm:pt>
    <dgm:pt modelId="{D87D6AEB-1B26-4FAF-BF02-FBB848F52A7D}" type="pres">
      <dgm:prSet presAssocID="{E61C2F31-E20F-43D8-9FC4-9A495BD6636A}" presName="root2" presStyleCnt="0"/>
      <dgm:spPr/>
    </dgm:pt>
    <dgm:pt modelId="{6A9ADDFF-4D7A-4EFA-8C2A-48AE64C4AD36}" type="pres">
      <dgm:prSet presAssocID="{E61C2F31-E20F-43D8-9FC4-9A495BD6636A}" presName="LevelTwoTextNode" presStyleLbl="node2" presStyleIdx="0" presStyleCnt="4">
        <dgm:presLayoutVars>
          <dgm:chPref val="3"/>
        </dgm:presLayoutVars>
      </dgm:prSet>
      <dgm:spPr/>
    </dgm:pt>
    <dgm:pt modelId="{9475FA2D-08FD-4D6B-B578-A8048E725038}" type="pres">
      <dgm:prSet presAssocID="{E61C2F31-E20F-43D8-9FC4-9A495BD6636A}" presName="level3hierChild" presStyleCnt="0"/>
      <dgm:spPr/>
    </dgm:pt>
    <dgm:pt modelId="{C1371349-8994-46C1-A0C2-E974CAF099DC}" type="pres">
      <dgm:prSet presAssocID="{6F39D4FC-9325-4310-BE07-7F58F212B4D9}" presName="conn2-1" presStyleLbl="parChTrans1D3" presStyleIdx="0" presStyleCnt="4"/>
      <dgm:spPr/>
    </dgm:pt>
    <dgm:pt modelId="{CD720595-5D77-4783-8418-26C32B717699}" type="pres">
      <dgm:prSet presAssocID="{6F39D4FC-9325-4310-BE07-7F58F212B4D9}" presName="connTx" presStyleLbl="parChTrans1D3" presStyleIdx="0" presStyleCnt="4"/>
      <dgm:spPr/>
    </dgm:pt>
    <dgm:pt modelId="{3941A574-29A7-4255-80E5-B3489AE237D3}" type="pres">
      <dgm:prSet presAssocID="{1A1B27B6-3E09-4CF9-AF7D-FAB15AEEE1AE}" presName="root2" presStyleCnt="0"/>
      <dgm:spPr/>
    </dgm:pt>
    <dgm:pt modelId="{C867B11D-B285-4731-A999-99BB40F6287C}" type="pres">
      <dgm:prSet presAssocID="{1A1B27B6-3E09-4CF9-AF7D-FAB15AEEE1AE}" presName="LevelTwoTextNode" presStyleLbl="node3" presStyleIdx="0" presStyleCnt="4">
        <dgm:presLayoutVars>
          <dgm:chPref val="3"/>
        </dgm:presLayoutVars>
      </dgm:prSet>
      <dgm:spPr/>
    </dgm:pt>
    <dgm:pt modelId="{9EDBC80E-CC36-4C46-BFE6-5A4AB8651BE4}" type="pres">
      <dgm:prSet presAssocID="{1A1B27B6-3E09-4CF9-AF7D-FAB15AEEE1AE}" presName="level3hierChild" presStyleCnt="0"/>
      <dgm:spPr/>
    </dgm:pt>
    <dgm:pt modelId="{871C8FC0-DEF5-4C26-9B1D-2E2DC358D6B1}" type="pres">
      <dgm:prSet presAssocID="{F0D8A460-7C7D-4E3D-8BE2-088B1CCC5577}" presName="conn2-1" presStyleLbl="parChTrans1D2" presStyleIdx="1" presStyleCnt="4"/>
      <dgm:spPr/>
    </dgm:pt>
    <dgm:pt modelId="{EE240BB2-95E8-448F-A4F6-24F23D37CD10}" type="pres">
      <dgm:prSet presAssocID="{F0D8A460-7C7D-4E3D-8BE2-088B1CCC5577}" presName="connTx" presStyleLbl="parChTrans1D2" presStyleIdx="1" presStyleCnt="4"/>
      <dgm:spPr/>
    </dgm:pt>
    <dgm:pt modelId="{015014A2-0799-40A8-9044-239E2699A2B3}" type="pres">
      <dgm:prSet presAssocID="{47163D1E-7516-4C81-9494-08B0B52C906A}" presName="root2" presStyleCnt="0"/>
      <dgm:spPr/>
    </dgm:pt>
    <dgm:pt modelId="{657BCEEA-0EBC-4732-9B9E-12F5F07A3E17}" type="pres">
      <dgm:prSet presAssocID="{47163D1E-7516-4C81-9494-08B0B52C906A}" presName="LevelTwoTextNode" presStyleLbl="node2" presStyleIdx="1" presStyleCnt="4">
        <dgm:presLayoutVars>
          <dgm:chPref val="3"/>
        </dgm:presLayoutVars>
      </dgm:prSet>
      <dgm:spPr/>
    </dgm:pt>
    <dgm:pt modelId="{179C888D-4333-4024-B25C-B5B9825F207C}" type="pres">
      <dgm:prSet presAssocID="{47163D1E-7516-4C81-9494-08B0B52C906A}" presName="level3hierChild" presStyleCnt="0"/>
      <dgm:spPr/>
    </dgm:pt>
    <dgm:pt modelId="{2572D233-8761-4858-A34F-6EC09CFF4AD6}" type="pres">
      <dgm:prSet presAssocID="{50F7E013-1EDE-4E06-A9E9-601BAD12237B}" presName="conn2-1" presStyleLbl="parChTrans1D3" presStyleIdx="1" presStyleCnt="4"/>
      <dgm:spPr/>
    </dgm:pt>
    <dgm:pt modelId="{58D593DC-CF58-44B3-BA45-5AE2FB5BA1D5}" type="pres">
      <dgm:prSet presAssocID="{50F7E013-1EDE-4E06-A9E9-601BAD12237B}" presName="connTx" presStyleLbl="parChTrans1D3" presStyleIdx="1" presStyleCnt="4"/>
      <dgm:spPr/>
    </dgm:pt>
    <dgm:pt modelId="{C1CCBCF2-C16E-4612-819A-8C754BD357FC}" type="pres">
      <dgm:prSet presAssocID="{E2A3D654-C656-4626-8D13-F388018FF9CF}" presName="root2" presStyleCnt="0"/>
      <dgm:spPr/>
    </dgm:pt>
    <dgm:pt modelId="{2F36A4DD-4C4C-4D88-9F51-7310D56FA8FE}" type="pres">
      <dgm:prSet presAssocID="{E2A3D654-C656-4626-8D13-F388018FF9CF}" presName="LevelTwoTextNode" presStyleLbl="node3" presStyleIdx="1" presStyleCnt="4">
        <dgm:presLayoutVars>
          <dgm:chPref val="3"/>
        </dgm:presLayoutVars>
      </dgm:prSet>
      <dgm:spPr/>
    </dgm:pt>
    <dgm:pt modelId="{39191B09-E5D6-407C-98E3-FE45E0CEE2F1}" type="pres">
      <dgm:prSet presAssocID="{E2A3D654-C656-4626-8D13-F388018FF9CF}" presName="level3hierChild" presStyleCnt="0"/>
      <dgm:spPr/>
    </dgm:pt>
    <dgm:pt modelId="{2C5576B8-EE1E-4753-94B8-6FF5EDD84997}" type="pres">
      <dgm:prSet presAssocID="{9593F555-5AAA-4D45-9665-F08783C72F62}" presName="conn2-1" presStyleLbl="parChTrans1D2" presStyleIdx="2" presStyleCnt="4"/>
      <dgm:spPr/>
    </dgm:pt>
    <dgm:pt modelId="{C3F252B2-8D8A-4D51-851C-515D893171F3}" type="pres">
      <dgm:prSet presAssocID="{9593F555-5AAA-4D45-9665-F08783C72F62}" presName="connTx" presStyleLbl="parChTrans1D2" presStyleIdx="2" presStyleCnt="4"/>
      <dgm:spPr/>
    </dgm:pt>
    <dgm:pt modelId="{CE4A8095-63F3-498B-A313-633F06F69FF5}" type="pres">
      <dgm:prSet presAssocID="{EF2AF948-9FDC-4251-99FD-862261BE7EEF}" presName="root2" presStyleCnt="0"/>
      <dgm:spPr/>
    </dgm:pt>
    <dgm:pt modelId="{6E3D0B6D-BA10-4DA1-977C-54ACE6ACFF6B}" type="pres">
      <dgm:prSet presAssocID="{EF2AF948-9FDC-4251-99FD-862261BE7EEF}" presName="LevelTwoTextNode" presStyleLbl="node2" presStyleIdx="2" presStyleCnt="4">
        <dgm:presLayoutVars>
          <dgm:chPref val="3"/>
        </dgm:presLayoutVars>
      </dgm:prSet>
      <dgm:spPr/>
    </dgm:pt>
    <dgm:pt modelId="{A1598E43-4A47-449C-B673-699599333C54}" type="pres">
      <dgm:prSet presAssocID="{EF2AF948-9FDC-4251-99FD-862261BE7EEF}" presName="level3hierChild" presStyleCnt="0"/>
      <dgm:spPr/>
    </dgm:pt>
    <dgm:pt modelId="{E15BBF76-961E-404F-90E9-1CCAD91AC530}" type="pres">
      <dgm:prSet presAssocID="{BBC493BA-6F87-4851-973C-0903117E122E}" presName="conn2-1" presStyleLbl="parChTrans1D3" presStyleIdx="2" presStyleCnt="4"/>
      <dgm:spPr/>
    </dgm:pt>
    <dgm:pt modelId="{AF40F761-3EB8-4EC2-86CA-7343981FD6C1}" type="pres">
      <dgm:prSet presAssocID="{BBC493BA-6F87-4851-973C-0903117E122E}" presName="connTx" presStyleLbl="parChTrans1D3" presStyleIdx="2" presStyleCnt="4"/>
      <dgm:spPr/>
    </dgm:pt>
    <dgm:pt modelId="{7199A35A-968B-4BE6-A04F-AEBF577D2E45}" type="pres">
      <dgm:prSet presAssocID="{1FB72DBD-841A-4830-A342-CDD961D45E13}" presName="root2" presStyleCnt="0"/>
      <dgm:spPr/>
    </dgm:pt>
    <dgm:pt modelId="{B01B028C-5E5A-4345-AAB7-54DC440490B9}" type="pres">
      <dgm:prSet presAssocID="{1FB72DBD-841A-4830-A342-CDD961D45E13}" presName="LevelTwoTextNode" presStyleLbl="node3" presStyleIdx="2" presStyleCnt="4">
        <dgm:presLayoutVars>
          <dgm:chPref val="3"/>
        </dgm:presLayoutVars>
      </dgm:prSet>
      <dgm:spPr/>
    </dgm:pt>
    <dgm:pt modelId="{8D7C44E3-E326-450C-8DCD-740B73A7F99D}" type="pres">
      <dgm:prSet presAssocID="{1FB72DBD-841A-4830-A342-CDD961D45E13}" presName="level3hierChild" presStyleCnt="0"/>
      <dgm:spPr/>
    </dgm:pt>
    <dgm:pt modelId="{8C71BD42-1E0F-4ED7-851F-DE185DA6B615}" type="pres">
      <dgm:prSet presAssocID="{BC521421-4D88-46CD-8BB5-E06D9D7A90D4}" presName="conn2-1" presStyleLbl="parChTrans1D2" presStyleIdx="3" presStyleCnt="4"/>
      <dgm:spPr/>
    </dgm:pt>
    <dgm:pt modelId="{3F491876-7354-4E56-A5B8-4F49E4ADF148}" type="pres">
      <dgm:prSet presAssocID="{BC521421-4D88-46CD-8BB5-E06D9D7A90D4}" presName="connTx" presStyleLbl="parChTrans1D2" presStyleIdx="3" presStyleCnt="4"/>
      <dgm:spPr/>
    </dgm:pt>
    <dgm:pt modelId="{9BE6360D-73BE-472A-8AC1-98C9726BFB99}" type="pres">
      <dgm:prSet presAssocID="{8B823EC4-B51D-4BE0-B6E6-93B1D41767F5}" presName="root2" presStyleCnt="0"/>
      <dgm:spPr/>
    </dgm:pt>
    <dgm:pt modelId="{E9BB0D31-B265-4C8C-B4C6-324DBD92221B}" type="pres">
      <dgm:prSet presAssocID="{8B823EC4-B51D-4BE0-B6E6-93B1D41767F5}" presName="LevelTwoTextNode" presStyleLbl="node2" presStyleIdx="3" presStyleCnt="4">
        <dgm:presLayoutVars>
          <dgm:chPref val="3"/>
        </dgm:presLayoutVars>
      </dgm:prSet>
      <dgm:spPr/>
    </dgm:pt>
    <dgm:pt modelId="{B6B3B570-418C-4F21-A1FC-A206BB1F400C}" type="pres">
      <dgm:prSet presAssocID="{8B823EC4-B51D-4BE0-B6E6-93B1D41767F5}" presName="level3hierChild" presStyleCnt="0"/>
      <dgm:spPr/>
    </dgm:pt>
    <dgm:pt modelId="{3EF6696F-7157-483D-AAC5-07B901C42F89}" type="pres">
      <dgm:prSet presAssocID="{6AA38DD5-59B7-464E-A5AC-BB94A2B113AE}" presName="conn2-1" presStyleLbl="parChTrans1D3" presStyleIdx="3" presStyleCnt="4"/>
      <dgm:spPr/>
    </dgm:pt>
    <dgm:pt modelId="{65571BEF-39EF-4006-A646-1447BD9E0FA7}" type="pres">
      <dgm:prSet presAssocID="{6AA38DD5-59B7-464E-A5AC-BB94A2B113AE}" presName="connTx" presStyleLbl="parChTrans1D3" presStyleIdx="3" presStyleCnt="4"/>
      <dgm:spPr/>
    </dgm:pt>
    <dgm:pt modelId="{20AF375B-EED8-4895-8354-A71A923346EE}" type="pres">
      <dgm:prSet presAssocID="{85C9191E-B51F-4017-8916-45441B8AD0E5}" presName="root2" presStyleCnt="0"/>
      <dgm:spPr/>
    </dgm:pt>
    <dgm:pt modelId="{FC4DCA34-9077-45E0-B071-0FB463B26E06}" type="pres">
      <dgm:prSet presAssocID="{85C9191E-B51F-4017-8916-45441B8AD0E5}" presName="LevelTwoTextNode" presStyleLbl="node3" presStyleIdx="3" presStyleCnt="4">
        <dgm:presLayoutVars>
          <dgm:chPref val="3"/>
        </dgm:presLayoutVars>
      </dgm:prSet>
      <dgm:spPr/>
    </dgm:pt>
    <dgm:pt modelId="{D93985C4-0CC0-4D7C-AA71-10C45A14B7FF}" type="pres">
      <dgm:prSet presAssocID="{85C9191E-B51F-4017-8916-45441B8AD0E5}" presName="level3hierChild" presStyleCnt="0"/>
      <dgm:spPr/>
    </dgm:pt>
  </dgm:ptLst>
  <dgm:cxnLst>
    <dgm:cxn modelId="{85374509-6D33-4EE2-9901-C1172278C476}" type="presOf" srcId="{6AA38DD5-59B7-464E-A5AC-BB94A2B113AE}" destId="{3EF6696F-7157-483D-AAC5-07B901C42F89}" srcOrd="0" destOrd="0" presId="urn:microsoft.com/office/officeart/2008/layout/HorizontalMultiLevelHierarchy"/>
    <dgm:cxn modelId="{AA63FF11-DE68-45AF-BBD5-A092724A576A}" type="presOf" srcId="{CCD2F92D-3425-4D75-B07A-5BAC2B81B293}" destId="{A0985473-7893-4492-B808-653C7C831F68}" srcOrd="0" destOrd="0" presId="urn:microsoft.com/office/officeart/2008/layout/HorizontalMultiLevelHierarchy"/>
    <dgm:cxn modelId="{5D4B9218-E76C-4CCA-8057-BD35E52C0034}" type="presOf" srcId="{6AA38DD5-59B7-464E-A5AC-BB94A2B113AE}" destId="{65571BEF-39EF-4006-A646-1447BD9E0FA7}" srcOrd="1" destOrd="0" presId="urn:microsoft.com/office/officeart/2008/layout/HorizontalMultiLevelHierarchy"/>
    <dgm:cxn modelId="{5334251C-FC5A-4214-AFA9-9F42175C57B2}" type="presOf" srcId="{85C9191E-B51F-4017-8916-45441B8AD0E5}" destId="{FC4DCA34-9077-45E0-B071-0FB463B26E06}" srcOrd="0" destOrd="0" presId="urn:microsoft.com/office/officeart/2008/layout/HorizontalMultiLevelHierarchy"/>
    <dgm:cxn modelId="{B9781425-B62A-49A4-81D1-6B5B8761D2C0}" srcId="{E61C2F31-E20F-43D8-9FC4-9A495BD6636A}" destId="{1A1B27B6-3E09-4CF9-AF7D-FAB15AEEE1AE}" srcOrd="0" destOrd="0" parTransId="{6F39D4FC-9325-4310-BE07-7F58F212B4D9}" sibTransId="{9F998AAD-678C-4FFB-BAF0-2708D33935F8}"/>
    <dgm:cxn modelId="{0CB3942C-9E68-4385-B7A6-96021BB28302}" srcId="{8B823EC4-B51D-4BE0-B6E6-93B1D41767F5}" destId="{85C9191E-B51F-4017-8916-45441B8AD0E5}" srcOrd="0" destOrd="0" parTransId="{6AA38DD5-59B7-464E-A5AC-BB94A2B113AE}" sibTransId="{EB8FBF0A-B512-4AC2-962C-C5054359602C}"/>
    <dgm:cxn modelId="{FB7C9C43-7CB4-47BD-9098-04610A2B1194}" srcId="{F1B1F386-66D4-4C93-AAC8-6051372FAA28}" destId="{8B823EC4-B51D-4BE0-B6E6-93B1D41767F5}" srcOrd="3" destOrd="0" parTransId="{BC521421-4D88-46CD-8BB5-E06D9D7A90D4}" sibTransId="{2762FAB0-91B8-439B-A5B3-DC8FFFB4B2FB}"/>
    <dgm:cxn modelId="{B335FF68-B506-4592-A5C7-A1827E4B1033}" type="presOf" srcId="{BC521421-4D88-46CD-8BB5-E06D9D7A90D4}" destId="{3F491876-7354-4E56-A5B8-4F49E4ADF148}" srcOrd="1" destOrd="0" presId="urn:microsoft.com/office/officeart/2008/layout/HorizontalMultiLevelHierarchy"/>
    <dgm:cxn modelId="{A5434F6A-202C-46A7-B921-7317B0C3E39D}" type="presOf" srcId="{9593F555-5AAA-4D45-9665-F08783C72F62}" destId="{C3F252B2-8D8A-4D51-851C-515D893171F3}" srcOrd="1" destOrd="0" presId="urn:microsoft.com/office/officeart/2008/layout/HorizontalMultiLevelHierarchy"/>
    <dgm:cxn modelId="{4A78A36C-0D70-46C6-A19C-8C7E55D237B5}" srcId="{EF2AF948-9FDC-4251-99FD-862261BE7EEF}" destId="{1FB72DBD-841A-4830-A342-CDD961D45E13}" srcOrd="0" destOrd="0" parTransId="{BBC493BA-6F87-4851-973C-0903117E122E}" sibTransId="{1AE21D4C-0C28-4956-A34F-7DF5269A9AE2}"/>
    <dgm:cxn modelId="{DB63A770-940E-4126-AFD8-EF8BB57D1847}" srcId="{F1B1F386-66D4-4C93-AAC8-6051372FAA28}" destId="{EF2AF948-9FDC-4251-99FD-862261BE7EEF}" srcOrd="2" destOrd="0" parTransId="{9593F555-5AAA-4D45-9665-F08783C72F62}" sibTransId="{8603EE8D-25E0-488B-B1EF-E00D14122084}"/>
    <dgm:cxn modelId="{39E3D275-623F-4D66-9E57-E6C52FDB7D90}" srcId="{2432240A-2EEC-418E-B669-5F604B0EC995}" destId="{F1B1F386-66D4-4C93-AAC8-6051372FAA28}" srcOrd="0" destOrd="0" parTransId="{DAABF5C4-4C83-423C-9C1C-EF36ACE11C42}" sibTransId="{752175B8-3DE0-40BB-A3B6-A0B8731105C4}"/>
    <dgm:cxn modelId="{2BDB907F-5C52-4508-A861-0C538B4698F2}" type="presOf" srcId="{47163D1E-7516-4C81-9494-08B0B52C906A}" destId="{657BCEEA-0EBC-4732-9B9E-12F5F07A3E17}" srcOrd="0" destOrd="0" presId="urn:microsoft.com/office/officeart/2008/layout/HorizontalMultiLevelHierarchy"/>
    <dgm:cxn modelId="{91026982-1759-4882-BA74-15CB1379691F}" type="presOf" srcId="{E61C2F31-E20F-43D8-9FC4-9A495BD6636A}" destId="{6A9ADDFF-4D7A-4EFA-8C2A-48AE64C4AD36}" srcOrd="0" destOrd="0" presId="urn:microsoft.com/office/officeart/2008/layout/HorizontalMultiLevelHierarchy"/>
    <dgm:cxn modelId="{FB69FD82-8174-488B-BACE-4E92FF03D2D7}" type="presOf" srcId="{8B823EC4-B51D-4BE0-B6E6-93B1D41767F5}" destId="{E9BB0D31-B265-4C8C-B4C6-324DBD92221B}" srcOrd="0" destOrd="0" presId="urn:microsoft.com/office/officeart/2008/layout/HorizontalMultiLevelHierarchy"/>
    <dgm:cxn modelId="{0AF5FD8E-B930-4B49-873D-52736F97BC0D}" type="presOf" srcId="{EF2AF948-9FDC-4251-99FD-862261BE7EEF}" destId="{6E3D0B6D-BA10-4DA1-977C-54ACE6ACFF6B}" srcOrd="0" destOrd="0" presId="urn:microsoft.com/office/officeart/2008/layout/HorizontalMultiLevelHierarchy"/>
    <dgm:cxn modelId="{E6E79293-FAE8-45B9-9DBE-9D7802D02F36}" type="presOf" srcId="{2432240A-2EEC-418E-B669-5F604B0EC995}" destId="{F3418A04-EA8A-423D-82FC-92AC79044789}" srcOrd="0" destOrd="0" presId="urn:microsoft.com/office/officeart/2008/layout/HorizontalMultiLevelHierarchy"/>
    <dgm:cxn modelId="{E09E4E99-D923-48F0-8519-0FC3D9C38724}" srcId="{F1B1F386-66D4-4C93-AAC8-6051372FAA28}" destId="{47163D1E-7516-4C81-9494-08B0B52C906A}" srcOrd="1" destOrd="0" parTransId="{F0D8A460-7C7D-4E3D-8BE2-088B1CCC5577}" sibTransId="{08F5BC01-89AA-453F-8A0F-8614A43B8D6A}"/>
    <dgm:cxn modelId="{057E639B-349B-4747-92A3-DE18BA8406F9}" type="presOf" srcId="{6F39D4FC-9325-4310-BE07-7F58F212B4D9}" destId="{C1371349-8994-46C1-A0C2-E974CAF099DC}" srcOrd="0" destOrd="0" presId="urn:microsoft.com/office/officeart/2008/layout/HorizontalMultiLevelHierarchy"/>
    <dgm:cxn modelId="{F34F229D-80DA-4947-9BCC-F52C372501FD}" type="presOf" srcId="{BBC493BA-6F87-4851-973C-0903117E122E}" destId="{AF40F761-3EB8-4EC2-86CA-7343981FD6C1}" srcOrd="1" destOrd="0" presId="urn:microsoft.com/office/officeart/2008/layout/HorizontalMultiLevelHierarchy"/>
    <dgm:cxn modelId="{659F69A2-B9A9-4B65-A444-C18DF3634559}" type="presOf" srcId="{50F7E013-1EDE-4E06-A9E9-601BAD12237B}" destId="{2572D233-8761-4858-A34F-6EC09CFF4AD6}" srcOrd="0" destOrd="0" presId="urn:microsoft.com/office/officeart/2008/layout/HorizontalMultiLevelHierarchy"/>
    <dgm:cxn modelId="{4F26B2B7-8511-4616-BBBA-571E093B4CB1}" type="presOf" srcId="{F0D8A460-7C7D-4E3D-8BE2-088B1CCC5577}" destId="{871C8FC0-DEF5-4C26-9B1D-2E2DC358D6B1}" srcOrd="0" destOrd="0" presId="urn:microsoft.com/office/officeart/2008/layout/HorizontalMultiLevelHierarchy"/>
    <dgm:cxn modelId="{63894ABA-E8DC-490F-936B-7C04DFAB0B32}" srcId="{47163D1E-7516-4C81-9494-08B0B52C906A}" destId="{E2A3D654-C656-4626-8D13-F388018FF9CF}" srcOrd="0" destOrd="0" parTransId="{50F7E013-1EDE-4E06-A9E9-601BAD12237B}" sibTransId="{8202114B-2E30-4EED-9519-794A4C0BD118}"/>
    <dgm:cxn modelId="{79C3A5C9-AC86-4004-8F9C-BB97A1019455}" type="presOf" srcId="{F0D8A460-7C7D-4E3D-8BE2-088B1CCC5577}" destId="{EE240BB2-95E8-448F-A4F6-24F23D37CD10}" srcOrd="1" destOrd="0" presId="urn:microsoft.com/office/officeart/2008/layout/HorizontalMultiLevelHierarchy"/>
    <dgm:cxn modelId="{7D803ECD-9024-4D0F-A747-5C011C33A466}" type="presOf" srcId="{9593F555-5AAA-4D45-9665-F08783C72F62}" destId="{2C5576B8-EE1E-4753-94B8-6FF5EDD84997}" srcOrd="0" destOrd="0" presId="urn:microsoft.com/office/officeart/2008/layout/HorizontalMultiLevelHierarchy"/>
    <dgm:cxn modelId="{15F9EDD2-2A85-48FF-A4D9-EFAE93FDF264}" type="presOf" srcId="{50F7E013-1EDE-4E06-A9E9-601BAD12237B}" destId="{58D593DC-CF58-44B3-BA45-5AE2FB5BA1D5}" srcOrd="1" destOrd="0" presId="urn:microsoft.com/office/officeart/2008/layout/HorizontalMultiLevelHierarchy"/>
    <dgm:cxn modelId="{1FD66BD3-59DD-4AB8-8A5A-6B9CC1E0D453}" type="presOf" srcId="{E2A3D654-C656-4626-8D13-F388018FF9CF}" destId="{2F36A4DD-4C4C-4D88-9F51-7310D56FA8FE}" srcOrd="0" destOrd="0" presId="urn:microsoft.com/office/officeart/2008/layout/HorizontalMultiLevelHierarchy"/>
    <dgm:cxn modelId="{DD8566D4-C9D0-43AB-A793-0EAF4D2AA0E2}" type="presOf" srcId="{6F39D4FC-9325-4310-BE07-7F58F212B4D9}" destId="{CD720595-5D77-4783-8418-26C32B717699}" srcOrd="1" destOrd="0" presId="urn:microsoft.com/office/officeart/2008/layout/HorizontalMultiLevelHierarchy"/>
    <dgm:cxn modelId="{378441DC-63CB-4693-8061-746288B13783}" srcId="{F1B1F386-66D4-4C93-AAC8-6051372FAA28}" destId="{E61C2F31-E20F-43D8-9FC4-9A495BD6636A}" srcOrd="0" destOrd="0" parTransId="{CCD2F92D-3425-4D75-B07A-5BAC2B81B293}" sibTransId="{98C78738-3F61-4E5D-AFC8-25E37CB9301B}"/>
    <dgm:cxn modelId="{595405E7-81E0-4A3D-B62F-0EF82BEA41B6}" type="presOf" srcId="{BC521421-4D88-46CD-8BB5-E06D9D7A90D4}" destId="{8C71BD42-1E0F-4ED7-851F-DE185DA6B615}" srcOrd="0" destOrd="0" presId="urn:microsoft.com/office/officeart/2008/layout/HorizontalMultiLevelHierarchy"/>
    <dgm:cxn modelId="{8D490CE7-4D81-4BA7-B270-07334A1D8DAF}" type="presOf" srcId="{1A1B27B6-3E09-4CF9-AF7D-FAB15AEEE1AE}" destId="{C867B11D-B285-4731-A999-99BB40F6287C}" srcOrd="0" destOrd="0" presId="urn:microsoft.com/office/officeart/2008/layout/HorizontalMultiLevelHierarchy"/>
    <dgm:cxn modelId="{2FEF1AE7-9272-47BF-9583-44BC67B1E8E6}" type="presOf" srcId="{BBC493BA-6F87-4851-973C-0903117E122E}" destId="{E15BBF76-961E-404F-90E9-1CCAD91AC530}" srcOrd="0" destOrd="0" presId="urn:microsoft.com/office/officeart/2008/layout/HorizontalMultiLevelHierarchy"/>
    <dgm:cxn modelId="{6D8485EA-4673-4FDF-95EC-86C058C43C18}" type="presOf" srcId="{1FB72DBD-841A-4830-A342-CDD961D45E13}" destId="{B01B028C-5E5A-4345-AAB7-54DC440490B9}" srcOrd="0" destOrd="0" presId="urn:microsoft.com/office/officeart/2008/layout/HorizontalMultiLevelHierarchy"/>
    <dgm:cxn modelId="{21C97CF7-2FBE-4F96-8788-D25B6C99EEF5}" type="presOf" srcId="{F1B1F386-66D4-4C93-AAC8-6051372FAA28}" destId="{A4337676-3F90-4E68-B0F4-51DD65125685}" srcOrd="0" destOrd="0" presId="urn:microsoft.com/office/officeart/2008/layout/HorizontalMultiLevelHierarchy"/>
    <dgm:cxn modelId="{6A02AFFF-98DF-4A09-90F2-D20E6D87E44C}" type="presOf" srcId="{CCD2F92D-3425-4D75-B07A-5BAC2B81B293}" destId="{E863D58A-0772-45AA-B44B-165E3C87B6A9}" srcOrd="1" destOrd="0" presId="urn:microsoft.com/office/officeart/2008/layout/HorizontalMultiLevelHierarchy"/>
    <dgm:cxn modelId="{186811B8-63D5-448B-A140-DD6C0CB24353}" type="presParOf" srcId="{F3418A04-EA8A-423D-82FC-92AC79044789}" destId="{FB99D2F3-A388-48CD-A69E-6D28DB676F44}" srcOrd="0" destOrd="0" presId="urn:microsoft.com/office/officeart/2008/layout/HorizontalMultiLevelHierarchy"/>
    <dgm:cxn modelId="{289FD8D5-19C2-464D-BB95-919EC0D54FA6}" type="presParOf" srcId="{FB99D2F3-A388-48CD-A69E-6D28DB676F44}" destId="{A4337676-3F90-4E68-B0F4-51DD65125685}" srcOrd="0" destOrd="0" presId="urn:microsoft.com/office/officeart/2008/layout/HorizontalMultiLevelHierarchy"/>
    <dgm:cxn modelId="{4BA5F9F3-D5CC-4436-B501-FA10216A3534}" type="presParOf" srcId="{FB99D2F3-A388-48CD-A69E-6D28DB676F44}" destId="{1ECCCDCE-EF78-4C3B-8FD9-1D58506AC0C1}" srcOrd="1" destOrd="0" presId="urn:microsoft.com/office/officeart/2008/layout/HorizontalMultiLevelHierarchy"/>
    <dgm:cxn modelId="{8EE81D11-F050-49D1-BB4E-8ED69C842A04}" type="presParOf" srcId="{1ECCCDCE-EF78-4C3B-8FD9-1D58506AC0C1}" destId="{A0985473-7893-4492-B808-653C7C831F68}" srcOrd="0" destOrd="0" presId="urn:microsoft.com/office/officeart/2008/layout/HorizontalMultiLevelHierarchy"/>
    <dgm:cxn modelId="{A4BCBC21-E4A4-4B7F-A585-1D43480A8BA2}" type="presParOf" srcId="{A0985473-7893-4492-B808-653C7C831F68}" destId="{E863D58A-0772-45AA-B44B-165E3C87B6A9}" srcOrd="0" destOrd="0" presId="urn:microsoft.com/office/officeart/2008/layout/HorizontalMultiLevelHierarchy"/>
    <dgm:cxn modelId="{83470037-54FB-4D90-A259-8EBB7BC89B9D}" type="presParOf" srcId="{1ECCCDCE-EF78-4C3B-8FD9-1D58506AC0C1}" destId="{D87D6AEB-1B26-4FAF-BF02-FBB848F52A7D}" srcOrd="1" destOrd="0" presId="urn:microsoft.com/office/officeart/2008/layout/HorizontalMultiLevelHierarchy"/>
    <dgm:cxn modelId="{469EC440-E509-4B31-B2EE-14856DC40F5D}" type="presParOf" srcId="{D87D6AEB-1B26-4FAF-BF02-FBB848F52A7D}" destId="{6A9ADDFF-4D7A-4EFA-8C2A-48AE64C4AD36}" srcOrd="0" destOrd="0" presId="urn:microsoft.com/office/officeart/2008/layout/HorizontalMultiLevelHierarchy"/>
    <dgm:cxn modelId="{DDC30C3C-7532-4398-B773-4AF05B2C130C}" type="presParOf" srcId="{D87D6AEB-1B26-4FAF-BF02-FBB848F52A7D}" destId="{9475FA2D-08FD-4D6B-B578-A8048E725038}" srcOrd="1" destOrd="0" presId="urn:microsoft.com/office/officeart/2008/layout/HorizontalMultiLevelHierarchy"/>
    <dgm:cxn modelId="{C7AAF204-124F-401F-A381-85F362C724C4}" type="presParOf" srcId="{9475FA2D-08FD-4D6B-B578-A8048E725038}" destId="{C1371349-8994-46C1-A0C2-E974CAF099DC}" srcOrd="0" destOrd="0" presId="urn:microsoft.com/office/officeart/2008/layout/HorizontalMultiLevelHierarchy"/>
    <dgm:cxn modelId="{450F8912-910D-40E0-B1BA-4FB913A7BAE8}" type="presParOf" srcId="{C1371349-8994-46C1-A0C2-E974CAF099DC}" destId="{CD720595-5D77-4783-8418-26C32B717699}" srcOrd="0" destOrd="0" presId="urn:microsoft.com/office/officeart/2008/layout/HorizontalMultiLevelHierarchy"/>
    <dgm:cxn modelId="{A47ED165-AA51-402B-BC14-25C2F039B5D2}" type="presParOf" srcId="{9475FA2D-08FD-4D6B-B578-A8048E725038}" destId="{3941A574-29A7-4255-80E5-B3489AE237D3}" srcOrd="1" destOrd="0" presId="urn:microsoft.com/office/officeart/2008/layout/HorizontalMultiLevelHierarchy"/>
    <dgm:cxn modelId="{D5265890-B7F7-4B51-A106-330BD0FBF1E1}" type="presParOf" srcId="{3941A574-29A7-4255-80E5-B3489AE237D3}" destId="{C867B11D-B285-4731-A999-99BB40F6287C}" srcOrd="0" destOrd="0" presId="urn:microsoft.com/office/officeart/2008/layout/HorizontalMultiLevelHierarchy"/>
    <dgm:cxn modelId="{B8BAB227-B7C4-4692-BB35-E68371F43060}" type="presParOf" srcId="{3941A574-29A7-4255-80E5-B3489AE237D3}" destId="{9EDBC80E-CC36-4C46-BFE6-5A4AB8651BE4}" srcOrd="1" destOrd="0" presId="urn:microsoft.com/office/officeart/2008/layout/HorizontalMultiLevelHierarchy"/>
    <dgm:cxn modelId="{C183F108-FCA7-4E62-8167-3C414BB3CF60}" type="presParOf" srcId="{1ECCCDCE-EF78-4C3B-8FD9-1D58506AC0C1}" destId="{871C8FC0-DEF5-4C26-9B1D-2E2DC358D6B1}" srcOrd="2" destOrd="0" presId="urn:microsoft.com/office/officeart/2008/layout/HorizontalMultiLevelHierarchy"/>
    <dgm:cxn modelId="{26F584F3-8217-4CD4-9A43-6C303B895BBB}" type="presParOf" srcId="{871C8FC0-DEF5-4C26-9B1D-2E2DC358D6B1}" destId="{EE240BB2-95E8-448F-A4F6-24F23D37CD10}" srcOrd="0" destOrd="0" presId="urn:microsoft.com/office/officeart/2008/layout/HorizontalMultiLevelHierarchy"/>
    <dgm:cxn modelId="{40A82C46-E484-431E-BD39-851D918EAF10}" type="presParOf" srcId="{1ECCCDCE-EF78-4C3B-8FD9-1D58506AC0C1}" destId="{015014A2-0799-40A8-9044-239E2699A2B3}" srcOrd="3" destOrd="0" presId="urn:microsoft.com/office/officeart/2008/layout/HorizontalMultiLevelHierarchy"/>
    <dgm:cxn modelId="{8AA439CB-1AC5-4040-A3AA-6029A28CAF07}" type="presParOf" srcId="{015014A2-0799-40A8-9044-239E2699A2B3}" destId="{657BCEEA-0EBC-4732-9B9E-12F5F07A3E17}" srcOrd="0" destOrd="0" presId="urn:microsoft.com/office/officeart/2008/layout/HorizontalMultiLevelHierarchy"/>
    <dgm:cxn modelId="{0FC9F70E-55AF-4CE6-8EEE-F7F3F63A891C}" type="presParOf" srcId="{015014A2-0799-40A8-9044-239E2699A2B3}" destId="{179C888D-4333-4024-B25C-B5B9825F207C}" srcOrd="1" destOrd="0" presId="urn:microsoft.com/office/officeart/2008/layout/HorizontalMultiLevelHierarchy"/>
    <dgm:cxn modelId="{EF9F926F-8B29-4F6B-B108-FF231D67C06D}" type="presParOf" srcId="{179C888D-4333-4024-B25C-B5B9825F207C}" destId="{2572D233-8761-4858-A34F-6EC09CFF4AD6}" srcOrd="0" destOrd="0" presId="urn:microsoft.com/office/officeart/2008/layout/HorizontalMultiLevelHierarchy"/>
    <dgm:cxn modelId="{CA31B5C3-2F7F-45C6-A10B-2D0C0C340F21}" type="presParOf" srcId="{2572D233-8761-4858-A34F-6EC09CFF4AD6}" destId="{58D593DC-CF58-44B3-BA45-5AE2FB5BA1D5}" srcOrd="0" destOrd="0" presId="urn:microsoft.com/office/officeart/2008/layout/HorizontalMultiLevelHierarchy"/>
    <dgm:cxn modelId="{BC14702E-D997-4E4D-8AB9-E8FA05F44C9E}" type="presParOf" srcId="{179C888D-4333-4024-B25C-B5B9825F207C}" destId="{C1CCBCF2-C16E-4612-819A-8C754BD357FC}" srcOrd="1" destOrd="0" presId="urn:microsoft.com/office/officeart/2008/layout/HorizontalMultiLevelHierarchy"/>
    <dgm:cxn modelId="{C22882C8-C2A4-4B46-94B4-F025BEB680AB}" type="presParOf" srcId="{C1CCBCF2-C16E-4612-819A-8C754BD357FC}" destId="{2F36A4DD-4C4C-4D88-9F51-7310D56FA8FE}" srcOrd="0" destOrd="0" presId="urn:microsoft.com/office/officeart/2008/layout/HorizontalMultiLevelHierarchy"/>
    <dgm:cxn modelId="{D25000D3-4128-477D-AFF8-3D7B93EDF959}" type="presParOf" srcId="{C1CCBCF2-C16E-4612-819A-8C754BD357FC}" destId="{39191B09-E5D6-407C-98E3-FE45E0CEE2F1}" srcOrd="1" destOrd="0" presId="urn:microsoft.com/office/officeart/2008/layout/HorizontalMultiLevelHierarchy"/>
    <dgm:cxn modelId="{3D33E238-2AB1-47B2-B649-8B4B2517187D}" type="presParOf" srcId="{1ECCCDCE-EF78-4C3B-8FD9-1D58506AC0C1}" destId="{2C5576B8-EE1E-4753-94B8-6FF5EDD84997}" srcOrd="4" destOrd="0" presId="urn:microsoft.com/office/officeart/2008/layout/HorizontalMultiLevelHierarchy"/>
    <dgm:cxn modelId="{3425FD96-6987-40D5-A6BF-C9A065E70200}" type="presParOf" srcId="{2C5576B8-EE1E-4753-94B8-6FF5EDD84997}" destId="{C3F252B2-8D8A-4D51-851C-515D893171F3}" srcOrd="0" destOrd="0" presId="urn:microsoft.com/office/officeart/2008/layout/HorizontalMultiLevelHierarchy"/>
    <dgm:cxn modelId="{50D7E00B-AA6B-407A-ADF7-C14B16613207}" type="presParOf" srcId="{1ECCCDCE-EF78-4C3B-8FD9-1D58506AC0C1}" destId="{CE4A8095-63F3-498B-A313-633F06F69FF5}" srcOrd="5" destOrd="0" presId="urn:microsoft.com/office/officeart/2008/layout/HorizontalMultiLevelHierarchy"/>
    <dgm:cxn modelId="{8A1A258B-8EAF-4C51-848C-C6A2CA13F003}" type="presParOf" srcId="{CE4A8095-63F3-498B-A313-633F06F69FF5}" destId="{6E3D0B6D-BA10-4DA1-977C-54ACE6ACFF6B}" srcOrd="0" destOrd="0" presId="urn:microsoft.com/office/officeart/2008/layout/HorizontalMultiLevelHierarchy"/>
    <dgm:cxn modelId="{D3E99986-070A-4CC8-8CBD-8C388B12D88A}" type="presParOf" srcId="{CE4A8095-63F3-498B-A313-633F06F69FF5}" destId="{A1598E43-4A47-449C-B673-699599333C54}" srcOrd="1" destOrd="0" presId="urn:microsoft.com/office/officeart/2008/layout/HorizontalMultiLevelHierarchy"/>
    <dgm:cxn modelId="{52194DB9-BB87-4003-A1FC-A460594C21DF}" type="presParOf" srcId="{A1598E43-4A47-449C-B673-699599333C54}" destId="{E15BBF76-961E-404F-90E9-1CCAD91AC530}" srcOrd="0" destOrd="0" presId="urn:microsoft.com/office/officeart/2008/layout/HorizontalMultiLevelHierarchy"/>
    <dgm:cxn modelId="{CFB4C574-9BCB-4B56-94D8-89FE55EB0DB9}" type="presParOf" srcId="{E15BBF76-961E-404F-90E9-1CCAD91AC530}" destId="{AF40F761-3EB8-4EC2-86CA-7343981FD6C1}" srcOrd="0" destOrd="0" presId="urn:microsoft.com/office/officeart/2008/layout/HorizontalMultiLevelHierarchy"/>
    <dgm:cxn modelId="{8F6D5D32-24B4-4E6C-820B-A01654C5799B}" type="presParOf" srcId="{A1598E43-4A47-449C-B673-699599333C54}" destId="{7199A35A-968B-4BE6-A04F-AEBF577D2E45}" srcOrd="1" destOrd="0" presId="urn:microsoft.com/office/officeart/2008/layout/HorizontalMultiLevelHierarchy"/>
    <dgm:cxn modelId="{C6F24EDF-D63F-4277-A2E1-1C45AED7A4BE}" type="presParOf" srcId="{7199A35A-968B-4BE6-A04F-AEBF577D2E45}" destId="{B01B028C-5E5A-4345-AAB7-54DC440490B9}" srcOrd="0" destOrd="0" presId="urn:microsoft.com/office/officeart/2008/layout/HorizontalMultiLevelHierarchy"/>
    <dgm:cxn modelId="{137CBDA5-9543-42D2-BF46-121954853847}" type="presParOf" srcId="{7199A35A-968B-4BE6-A04F-AEBF577D2E45}" destId="{8D7C44E3-E326-450C-8DCD-740B73A7F99D}" srcOrd="1" destOrd="0" presId="urn:microsoft.com/office/officeart/2008/layout/HorizontalMultiLevelHierarchy"/>
    <dgm:cxn modelId="{310BB8C6-5B75-4444-ACFD-B1EAE6D95752}" type="presParOf" srcId="{1ECCCDCE-EF78-4C3B-8FD9-1D58506AC0C1}" destId="{8C71BD42-1E0F-4ED7-851F-DE185DA6B615}" srcOrd="6" destOrd="0" presId="urn:microsoft.com/office/officeart/2008/layout/HorizontalMultiLevelHierarchy"/>
    <dgm:cxn modelId="{D006401B-CF7B-44F8-AC9A-BFF6B03A5DBD}" type="presParOf" srcId="{8C71BD42-1E0F-4ED7-851F-DE185DA6B615}" destId="{3F491876-7354-4E56-A5B8-4F49E4ADF148}" srcOrd="0" destOrd="0" presId="urn:microsoft.com/office/officeart/2008/layout/HorizontalMultiLevelHierarchy"/>
    <dgm:cxn modelId="{46294964-F5A3-438F-9720-740E90ECFB0A}" type="presParOf" srcId="{1ECCCDCE-EF78-4C3B-8FD9-1D58506AC0C1}" destId="{9BE6360D-73BE-472A-8AC1-98C9726BFB99}" srcOrd="7" destOrd="0" presId="urn:microsoft.com/office/officeart/2008/layout/HorizontalMultiLevelHierarchy"/>
    <dgm:cxn modelId="{740061E7-5CBA-4978-8BC0-F34EB9E6BE4C}" type="presParOf" srcId="{9BE6360D-73BE-472A-8AC1-98C9726BFB99}" destId="{E9BB0D31-B265-4C8C-B4C6-324DBD92221B}" srcOrd="0" destOrd="0" presId="urn:microsoft.com/office/officeart/2008/layout/HorizontalMultiLevelHierarchy"/>
    <dgm:cxn modelId="{6D8C64BA-F88A-4BA9-BFE5-105A9CC48CE1}" type="presParOf" srcId="{9BE6360D-73BE-472A-8AC1-98C9726BFB99}" destId="{B6B3B570-418C-4F21-A1FC-A206BB1F400C}" srcOrd="1" destOrd="0" presId="urn:microsoft.com/office/officeart/2008/layout/HorizontalMultiLevelHierarchy"/>
    <dgm:cxn modelId="{E0075478-5B27-46DC-A0F9-6B818BCD6716}" type="presParOf" srcId="{B6B3B570-418C-4F21-A1FC-A206BB1F400C}" destId="{3EF6696F-7157-483D-AAC5-07B901C42F89}" srcOrd="0" destOrd="0" presId="urn:microsoft.com/office/officeart/2008/layout/HorizontalMultiLevelHierarchy"/>
    <dgm:cxn modelId="{D478935F-54CF-4B63-8B33-D76CDA2E54F7}" type="presParOf" srcId="{3EF6696F-7157-483D-AAC5-07B901C42F89}" destId="{65571BEF-39EF-4006-A646-1447BD9E0FA7}" srcOrd="0" destOrd="0" presId="urn:microsoft.com/office/officeart/2008/layout/HorizontalMultiLevelHierarchy"/>
    <dgm:cxn modelId="{460E017C-B7CC-4BDE-8C49-36F0531CD3E8}" type="presParOf" srcId="{B6B3B570-418C-4F21-A1FC-A206BB1F400C}" destId="{20AF375B-EED8-4895-8354-A71A923346EE}" srcOrd="1" destOrd="0" presId="urn:microsoft.com/office/officeart/2008/layout/HorizontalMultiLevelHierarchy"/>
    <dgm:cxn modelId="{0DF5731E-01B5-47BC-B444-21F3A2D26937}" type="presParOf" srcId="{20AF375B-EED8-4895-8354-A71A923346EE}" destId="{FC4DCA34-9077-45E0-B071-0FB463B26E06}" srcOrd="0" destOrd="0" presId="urn:microsoft.com/office/officeart/2008/layout/HorizontalMultiLevelHierarchy"/>
    <dgm:cxn modelId="{9475AC96-DEBA-4A25-B35C-CFFC3CF6CAD1}" type="presParOf" srcId="{20AF375B-EED8-4895-8354-A71A923346EE}" destId="{D93985C4-0CC0-4D7C-AA71-10C45A14B7FF}" srcOrd="1" destOrd="0" presId="urn:microsoft.com/office/officeart/2008/layout/HorizontalMultiLevelHierarchy"/>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5CF4D19C-5D41-47F7-801C-2BDFF16579ED}"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C8E18071-E8B5-47DA-87E7-619E59CC5D59}">
      <dgm:prSet phldrT="[Text]"/>
      <dgm:spPr/>
      <dgm:t>
        <a:bodyPr/>
        <a:lstStyle/>
        <a:p>
          <a:r>
            <a:rPr lang="en-US" dirty="0"/>
            <a:t>Pending litigations are covered</a:t>
          </a:r>
        </a:p>
      </dgm:t>
    </dgm:pt>
    <dgm:pt modelId="{5F5A5500-16B4-4B1A-9BEF-3E1E303D545F}" type="parTrans" cxnId="{AA980D42-DB37-40BB-98F0-E9B79DCB44C3}">
      <dgm:prSet/>
      <dgm:spPr/>
      <dgm:t>
        <a:bodyPr/>
        <a:lstStyle/>
        <a:p>
          <a:endParaRPr lang="en-US"/>
        </a:p>
      </dgm:t>
    </dgm:pt>
    <dgm:pt modelId="{43530839-6109-413D-8D41-893D18B8132A}" type="sibTrans" cxnId="{AA980D42-DB37-40BB-98F0-E9B79DCB44C3}">
      <dgm:prSet/>
      <dgm:spPr/>
      <dgm:t>
        <a:bodyPr/>
        <a:lstStyle/>
        <a:p>
          <a:endParaRPr lang="en-US"/>
        </a:p>
      </dgm:t>
    </dgm:pt>
    <dgm:pt modelId="{30FB7C1D-EED7-42DC-9284-553775DB3E63}">
      <dgm:prSet phldrT="[Text]"/>
      <dgm:spPr/>
      <dgm:t>
        <a:bodyPr/>
        <a:lstStyle/>
        <a:p>
          <a:r>
            <a:rPr lang="en-US" dirty="0"/>
            <a:t>Voluntary Disclosure?</a:t>
          </a:r>
        </a:p>
      </dgm:t>
    </dgm:pt>
    <dgm:pt modelId="{6B5E530E-31AC-4D62-AA2C-ACC4BE247997}" type="parTrans" cxnId="{895BE627-6D18-4D2E-B448-764C2CF8083D}">
      <dgm:prSet/>
      <dgm:spPr/>
    </dgm:pt>
    <dgm:pt modelId="{DC0FF6BB-9A1F-4EFC-AAD1-2C59A3797D5E}" type="sibTrans" cxnId="{895BE627-6D18-4D2E-B448-764C2CF8083D}">
      <dgm:prSet/>
      <dgm:spPr/>
    </dgm:pt>
    <dgm:pt modelId="{D5EEE0D7-6C63-4D12-8D82-B16A7EEB6F24}" type="pres">
      <dgm:prSet presAssocID="{5CF4D19C-5D41-47F7-801C-2BDFF16579ED}" presName="diagram" presStyleCnt="0">
        <dgm:presLayoutVars>
          <dgm:dir/>
          <dgm:resizeHandles val="exact"/>
        </dgm:presLayoutVars>
      </dgm:prSet>
      <dgm:spPr/>
    </dgm:pt>
    <dgm:pt modelId="{D690F1BF-1A8F-45AC-BA60-B706BEC8AB20}" type="pres">
      <dgm:prSet presAssocID="{C8E18071-E8B5-47DA-87E7-619E59CC5D59}" presName="node" presStyleLbl="node1" presStyleIdx="0" presStyleCnt="2">
        <dgm:presLayoutVars>
          <dgm:bulletEnabled val="1"/>
        </dgm:presLayoutVars>
      </dgm:prSet>
      <dgm:spPr/>
    </dgm:pt>
    <dgm:pt modelId="{AE8D8052-5017-48EC-BB44-3F6A7E2DA76C}" type="pres">
      <dgm:prSet presAssocID="{43530839-6109-413D-8D41-893D18B8132A}" presName="sibTrans" presStyleCnt="0"/>
      <dgm:spPr/>
    </dgm:pt>
    <dgm:pt modelId="{2A1E0B52-7DBD-4367-B5B8-73F2F8107E6F}" type="pres">
      <dgm:prSet presAssocID="{30FB7C1D-EED7-42DC-9284-553775DB3E63}" presName="node" presStyleLbl="node1" presStyleIdx="1" presStyleCnt="2">
        <dgm:presLayoutVars>
          <dgm:bulletEnabled val="1"/>
        </dgm:presLayoutVars>
      </dgm:prSet>
      <dgm:spPr/>
    </dgm:pt>
  </dgm:ptLst>
  <dgm:cxnLst>
    <dgm:cxn modelId="{895BE627-6D18-4D2E-B448-764C2CF8083D}" srcId="{5CF4D19C-5D41-47F7-801C-2BDFF16579ED}" destId="{30FB7C1D-EED7-42DC-9284-553775DB3E63}" srcOrd="1" destOrd="0" parTransId="{6B5E530E-31AC-4D62-AA2C-ACC4BE247997}" sibTransId="{DC0FF6BB-9A1F-4EFC-AAD1-2C59A3797D5E}"/>
    <dgm:cxn modelId="{A59A1C5B-A824-4788-BF9D-832526E05670}" type="presOf" srcId="{C8E18071-E8B5-47DA-87E7-619E59CC5D59}" destId="{D690F1BF-1A8F-45AC-BA60-B706BEC8AB20}" srcOrd="0" destOrd="0" presId="urn:microsoft.com/office/officeart/2005/8/layout/default"/>
    <dgm:cxn modelId="{AA980D42-DB37-40BB-98F0-E9B79DCB44C3}" srcId="{5CF4D19C-5D41-47F7-801C-2BDFF16579ED}" destId="{C8E18071-E8B5-47DA-87E7-619E59CC5D59}" srcOrd="0" destOrd="0" parTransId="{5F5A5500-16B4-4B1A-9BEF-3E1E303D545F}" sibTransId="{43530839-6109-413D-8D41-893D18B8132A}"/>
    <dgm:cxn modelId="{8947E299-7752-448B-A7D7-CCB7C3930382}" type="presOf" srcId="{5CF4D19C-5D41-47F7-801C-2BDFF16579ED}" destId="{D5EEE0D7-6C63-4D12-8D82-B16A7EEB6F24}" srcOrd="0" destOrd="0" presId="urn:microsoft.com/office/officeart/2005/8/layout/default"/>
    <dgm:cxn modelId="{123B3EFD-5D42-4106-A871-9B00EF85A349}" type="presOf" srcId="{30FB7C1D-EED7-42DC-9284-553775DB3E63}" destId="{2A1E0B52-7DBD-4367-B5B8-73F2F8107E6F}" srcOrd="0" destOrd="0" presId="urn:microsoft.com/office/officeart/2005/8/layout/default"/>
    <dgm:cxn modelId="{2512187A-CB3C-452D-8451-70AA2FD6FE4C}" type="presParOf" srcId="{D5EEE0D7-6C63-4D12-8D82-B16A7EEB6F24}" destId="{D690F1BF-1A8F-45AC-BA60-B706BEC8AB20}" srcOrd="0" destOrd="0" presId="urn:microsoft.com/office/officeart/2005/8/layout/default"/>
    <dgm:cxn modelId="{040349B1-6EB8-4AFF-832A-76312D495174}" type="presParOf" srcId="{D5EEE0D7-6C63-4D12-8D82-B16A7EEB6F24}" destId="{AE8D8052-5017-48EC-BB44-3F6A7E2DA76C}" srcOrd="1" destOrd="0" presId="urn:microsoft.com/office/officeart/2005/8/layout/default"/>
    <dgm:cxn modelId="{9211AABE-6081-48F3-9D9E-6FC38A542272}" type="presParOf" srcId="{D5EEE0D7-6C63-4D12-8D82-B16A7EEB6F24}" destId="{2A1E0B52-7DBD-4367-B5B8-73F2F8107E6F}"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2432240A-2EEC-418E-B669-5F604B0EC995}" type="doc">
      <dgm:prSet loTypeId="urn:microsoft.com/office/officeart/2008/layout/HorizontalMultiLevelHierarchy" loCatId="hierarchy" qsTypeId="urn:microsoft.com/office/officeart/2005/8/quickstyle/simple1" qsCatId="simple" csTypeId="urn:microsoft.com/office/officeart/2005/8/colors/colorful5" csCatId="colorful" phldr="1"/>
      <dgm:spPr/>
      <dgm:t>
        <a:bodyPr/>
        <a:lstStyle/>
        <a:p>
          <a:endParaRPr lang="en-US"/>
        </a:p>
      </dgm:t>
    </dgm:pt>
    <dgm:pt modelId="{F1B1F386-66D4-4C93-AAC8-6051372FAA28}">
      <dgm:prSet custT="1"/>
      <dgm:spPr/>
      <dgm:t>
        <a:bodyPr/>
        <a:lstStyle/>
        <a:p>
          <a:r>
            <a:rPr lang="en-US" sz="1800" dirty="0"/>
            <a:t>Process expected to be</a:t>
          </a:r>
        </a:p>
      </dgm:t>
    </dgm:pt>
    <dgm:pt modelId="{DAABF5C4-4C83-423C-9C1C-EF36ACE11C42}" type="parTrans" cxnId="{39E3D275-623F-4D66-9E57-E6C52FDB7D90}">
      <dgm:prSet/>
      <dgm:spPr/>
      <dgm:t>
        <a:bodyPr/>
        <a:lstStyle/>
        <a:p>
          <a:endParaRPr lang="en-US"/>
        </a:p>
      </dgm:t>
    </dgm:pt>
    <dgm:pt modelId="{752175B8-3DE0-40BB-A3B6-A0B8731105C4}" type="sibTrans" cxnId="{39E3D275-623F-4D66-9E57-E6C52FDB7D90}">
      <dgm:prSet/>
      <dgm:spPr/>
      <dgm:t>
        <a:bodyPr/>
        <a:lstStyle/>
        <a:p>
          <a:endParaRPr lang="en-US"/>
        </a:p>
      </dgm:t>
    </dgm:pt>
    <dgm:pt modelId="{3D8C5871-7DF4-4082-92B4-01A45F90E4D8}">
      <dgm:prSet custT="1"/>
      <dgm:spPr/>
      <dgm:t>
        <a:bodyPr/>
        <a:lstStyle/>
        <a:p>
          <a:r>
            <a:rPr lang="en-US" sz="1800" dirty="0"/>
            <a:t>Online/ system based</a:t>
          </a:r>
        </a:p>
      </dgm:t>
    </dgm:pt>
    <dgm:pt modelId="{64F41E9C-7646-4DB9-B817-39F6B200F2C6}" type="parTrans" cxnId="{4210B57F-C3B2-4E32-94C9-5F533126B6A9}">
      <dgm:prSet/>
      <dgm:spPr/>
      <dgm:t>
        <a:bodyPr/>
        <a:lstStyle/>
        <a:p>
          <a:endParaRPr lang="en-US"/>
        </a:p>
      </dgm:t>
    </dgm:pt>
    <dgm:pt modelId="{70F9ECC9-16FE-4BFE-BBC3-DC490EB2B35D}" type="sibTrans" cxnId="{4210B57F-C3B2-4E32-94C9-5F533126B6A9}">
      <dgm:prSet/>
      <dgm:spPr/>
      <dgm:t>
        <a:bodyPr/>
        <a:lstStyle/>
        <a:p>
          <a:endParaRPr lang="en-US"/>
        </a:p>
      </dgm:t>
    </dgm:pt>
    <dgm:pt modelId="{A7E167C2-2A70-48C5-8D1D-EB24FFA0E037}">
      <dgm:prSet custT="1"/>
      <dgm:spPr/>
      <dgm:t>
        <a:bodyPr/>
        <a:lstStyle/>
        <a:p>
          <a:r>
            <a:rPr lang="en-US" sz="1800" dirty="0"/>
            <a:t>Time-bound</a:t>
          </a:r>
        </a:p>
      </dgm:t>
    </dgm:pt>
    <dgm:pt modelId="{6F50200F-EA90-4885-B3EE-AC7763E584F9}" type="parTrans" cxnId="{7C5DC610-E76C-4DB8-9435-D865B01E5FE6}">
      <dgm:prSet/>
      <dgm:spPr/>
      <dgm:t>
        <a:bodyPr/>
        <a:lstStyle/>
        <a:p>
          <a:endParaRPr lang="en-US"/>
        </a:p>
      </dgm:t>
    </dgm:pt>
    <dgm:pt modelId="{9C345D4E-DA76-4609-BBAC-0D8CE6606DF0}" type="sibTrans" cxnId="{7C5DC610-E76C-4DB8-9435-D865B01E5FE6}">
      <dgm:prSet/>
      <dgm:spPr/>
      <dgm:t>
        <a:bodyPr/>
        <a:lstStyle/>
        <a:p>
          <a:endParaRPr lang="en-US"/>
        </a:p>
      </dgm:t>
    </dgm:pt>
    <dgm:pt modelId="{F3418A04-EA8A-423D-82FC-92AC79044789}" type="pres">
      <dgm:prSet presAssocID="{2432240A-2EEC-418E-B669-5F604B0EC995}" presName="Name0" presStyleCnt="0">
        <dgm:presLayoutVars>
          <dgm:chPref val="1"/>
          <dgm:dir/>
          <dgm:animOne val="branch"/>
          <dgm:animLvl val="lvl"/>
          <dgm:resizeHandles val="exact"/>
        </dgm:presLayoutVars>
      </dgm:prSet>
      <dgm:spPr/>
    </dgm:pt>
    <dgm:pt modelId="{FB99D2F3-A388-48CD-A69E-6D28DB676F44}" type="pres">
      <dgm:prSet presAssocID="{F1B1F386-66D4-4C93-AAC8-6051372FAA28}" presName="root1" presStyleCnt="0"/>
      <dgm:spPr/>
    </dgm:pt>
    <dgm:pt modelId="{A4337676-3F90-4E68-B0F4-51DD65125685}" type="pres">
      <dgm:prSet presAssocID="{F1B1F386-66D4-4C93-AAC8-6051372FAA28}" presName="LevelOneTextNode" presStyleLbl="node0" presStyleIdx="0" presStyleCnt="1">
        <dgm:presLayoutVars>
          <dgm:chPref val="3"/>
        </dgm:presLayoutVars>
      </dgm:prSet>
      <dgm:spPr/>
    </dgm:pt>
    <dgm:pt modelId="{1ECCCDCE-EF78-4C3B-8FD9-1D58506AC0C1}" type="pres">
      <dgm:prSet presAssocID="{F1B1F386-66D4-4C93-AAC8-6051372FAA28}" presName="level2hierChild" presStyleCnt="0"/>
      <dgm:spPr/>
    </dgm:pt>
    <dgm:pt modelId="{A85AF98B-07E8-4ACD-9F52-769D04EBAAA4}" type="pres">
      <dgm:prSet presAssocID="{64F41E9C-7646-4DB9-B817-39F6B200F2C6}" presName="conn2-1" presStyleLbl="parChTrans1D2" presStyleIdx="0" presStyleCnt="2"/>
      <dgm:spPr/>
    </dgm:pt>
    <dgm:pt modelId="{53C2F987-30F2-45A0-9D0A-1F94816192F5}" type="pres">
      <dgm:prSet presAssocID="{64F41E9C-7646-4DB9-B817-39F6B200F2C6}" presName="connTx" presStyleLbl="parChTrans1D2" presStyleIdx="0" presStyleCnt="2"/>
      <dgm:spPr/>
    </dgm:pt>
    <dgm:pt modelId="{66759D50-DCA2-430D-B335-A1D1C2FD029B}" type="pres">
      <dgm:prSet presAssocID="{3D8C5871-7DF4-4082-92B4-01A45F90E4D8}" presName="root2" presStyleCnt="0"/>
      <dgm:spPr/>
    </dgm:pt>
    <dgm:pt modelId="{B118B000-94F4-4BC5-92A2-DC20F5DA32EF}" type="pres">
      <dgm:prSet presAssocID="{3D8C5871-7DF4-4082-92B4-01A45F90E4D8}" presName="LevelTwoTextNode" presStyleLbl="node2" presStyleIdx="0" presStyleCnt="2">
        <dgm:presLayoutVars>
          <dgm:chPref val="3"/>
        </dgm:presLayoutVars>
      </dgm:prSet>
      <dgm:spPr/>
    </dgm:pt>
    <dgm:pt modelId="{F4D98D34-45B4-480C-AB7E-59A24CACF23F}" type="pres">
      <dgm:prSet presAssocID="{3D8C5871-7DF4-4082-92B4-01A45F90E4D8}" presName="level3hierChild" presStyleCnt="0"/>
      <dgm:spPr/>
    </dgm:pt>
    <dgm:pt modelId="{744AF09A-0A7D-4829-9695-DB86FACDE257}" type="pres">
      <dgm:prSet presAssocID="{6F50200F-EA90-4885-B3EE-AC7763E584F9}" presName="conn2-1" presStyleLbl="parChTrans1D2" presStyleIdx="1" presStyleCnt="2"/>
      <dgm:spPr/>
    </dgm:pt>
    <dgm:pt modelId="{EBA13D6B-6839-49B6-91A7-B3DD441FFED3}" type="pres">
      <dgm:prSet presAssocID="{6F50200F-EA90-4885-B3EE-AC7763E584F9}" presName="connTx" presStyleLbl="parChTrans1D2" presStyleIdx="1" presStyleCnt="2"/>
      <dgm:spPr/>
    </dgm:pt>
    <dgm:pt modelId="{44792230-57F0-4A3A-B75B-795CF241D20A}" type="pres">
      <dgm:prSet presAssocID="{A7E167C2-2A70-48C5-8D1D-EB24FFA0E037}" presName="root2" presStyleCnt="0"/>
      <dgm:spPr/>
    </dgm:pt>
    <dgm:pt modelId="{8F636639-3EC8-4115-9681-465CE0D490D4}" type="pres">
      <dgm:prSet presAssocID="{A7E167C2-2A70-48C5-8D1D-EB24FFA0E037}" presName="LevelTwoTextNode" presStyleLbl="node2" presStyleIdx="1" presStyleCnt="2">
        <dgm:presLayoutVars>
          <dgm:chPref val="3"/>
        </dgm:presLayoutVars>
      </dgm:prSet>
      <dgm:spPr/>
    </dgm:pt>
    <dgm:pt modelId="{EF289876-F6D6-42E7-A1C9-A7FA45F8C479}" type="pres">
      <dgm:prSet presAssocID="{A7E167C2-2A70-48C5-8D1D-EB24FFA0E037}" presName="level3hierChild" presStyleCnt="0"/>
      <dgm:spPr/>
    </dgm:pt>
  </dgm:ptLst>
  <dgm:cxnLst>
    <dgm:cxn modelId="{FEB87E01-4385-4CC3-81AA-12C78399A5AC}" type="presOf" srcId="{A7E167C2-2A70-48C5-8D1D-EB24FFA0E037}" destId="{8F636639-3EC8-4115-9681-465CE0D490D4}" srcOrd="0" destOrd="0" presId="urn:microsoft.com/office/officeart/2008/layout/HorizontalMultiLevelHierarchy"/>
    <dgm:cxn modelId="{C1624906-53F3-447F-8F59-2914B6192968}" type="presOf" srcId="{64F41E9C-7646-4DB9-B817-39F6B200F2C6}" destId="{53C2F987-30F2-45A0-9D0A-1F94816192F5}" srcOrd="1" destOrd="0" presId="urn:microsoft.com/office/officeart/2008/layout/HorizontalMultiLevelHierarchy"/>
    <dgm:cxn modelId="{7C5DC610-E76C-4DB8-9435-D865B01E5FE6}" srcId="{F1B1F386-66D4-4C93-AAC8-6051372FAA28}" destId="{A7E167C2-2A70-48C5-8D1D-EB24FFA0E037}" srcOrd="1" destOrd="0" parTransId="{6F50200F-EA90-4885-B3EE-AC7763E584F9}" sibTransId="{9C345D4E-DA76-4609-BBAC-0D8CE6606DF0}"/>
    <dgm:cxn modelId="{26441328-F8C8-4BD1-A7D4-9D7042F947DA}" type="presOf" srcId="{3D8C5871-7DF4-4082-92B4-01A45F90E4D8}" destId="{B118B000-94F4-4BC5-92A2-DC20F5DA32EF}" srcOrd="0" destOrd="0" presId="urn:microsoft.com/office/officeart/2008/layout/HorizontalMultiLevelHierarchy"/>
    <dgm:cxn modelId="{8517356A-B331-40C1-86F8-359085EFE242}" type="presOf" srcId="{6F50200F-EA90-4885-B3EE-AC7763E584F9}" destId="{EBA13D6B-6839-49B6-91A7-B3DD441FFED3}" srcOrd="1" destOrd="0" presId="urn:microsoft.com/office/officeart/2008/layout/HorizontalMultiLevelHierarchy"/>
    <dgm:cxn modelId="{B14DC74B-3B88-44D3-9604-884F9C157B36}" type="presOf" srcId="{6F50200F-EA90-4885-B3EE-AC7763E584F9}" destId="{744AF09A-0A7D-4829-9695-DB86FACDE257}" srcOrd="0" destOrd="0" presId="urn:microsoft.com/office/officeart/2008/layout/HorizontalMultiLevelHierarchy"/>
    <dgm:cxn modelId="{39E3D275-623F-4D66-9E57-E6C52FDB7D90}" srcId="{2432240A-2EEC-418E-B669-5F604B0EC995}" destId="{F1B1F386-66D4-4C93-AAC8-6051372FAA28}" srcOrd="0" destOrd="0" parTransId="{DAABF5C4-4C83-423C-9C1C-EF36ACE11C42}" sibTransId="{752175B8-3DE0-40BB-A3B6-A0B8731105C4}"/>
    <dgm:cxn modelId="{4210B57F-C3B2-4E32-94C9-5F533126B6A9}" srcId="{F1B1F386-66D4-4C93-AAC8-6051372FAA28}" destId="{3D8C5871-7DF4-4082-92B4-01A45F90E4D8}" srcOrd="0" destOrd="0" parTransId="{64F41E9C-7646-4DB9-B817-39F6B200F2C6}" sibTransId="{70F9ECC9-16FE-4BFE-BBC3-DC490EB2B35D}"/>
    <dgm:cxn modelId="{6D51A390-ACDE-4118-BB23-9FFC7AC5B9B5}" type="presOf" srcId="{64F41E9C-7646-4DB9-B817-39F6B200F2C6}" destId="{A85AF98B-07E8-4ACD-9F52-769D04EBAAA4}" srcOrd="0" destOrd="0" presId="urn:microsoft.com/office/officeart/2008/layout/HorizontalMultiLevelHierarchy"/>
    <dgm:cxn modelId="{E6E79293-FAE8-45B9-9DBE-9D7802D02F36}" type="presOf" srcId="{2432240A-2EEC-418E-B669-5F604B0EC995}" destId="{F3418A04-EA8A-423D-82FC-92AC79044789}" srcOrd="0" destOrd="0" presId="urn:microsoft.com/office/officeart/2008/layout/HorizontalMultiLevelHierarchy"/>
    <dgm:cxn modelId="{21C97CF7-2FBE-4F96-8788-D25B6C99EEF5}" type="presOf" srcId="{F1B1F386-66D4-4C93-AAC8-6051372FAA28}" destId="{A4337676-3F90-4E68-B0F4-51DD65125685}" srcOrd="0" destOrd="0" presId="urn:microsoft.com/office/officeart/2008/layout/HorizontalMultiLevelHierarchy"/>
    <dgm:cxn modelId="{186811B8-63D5-448B-A140-DD6C0CB24353}" type="presParOf" srcId="{F3418A04-EA8A-423D-82FC-92AC79044789}" destId="{FB99D2F3-A388-48CD-A69E-6D28DB676F44}" srcOrd="0" destOrd="0" presId="urn:microsoft.com/office/officeart/2008/layout/HorizontalMultiLevelHierarchy"/>
    <dgm:cxn modelId="{289FD8D5-19C2-464D-BB95-919EC0D54FA6}" type="presParOf" srcId="{FB99D2F3-A388-48CD-A69E-6D28DB676F44}" destId="{A4337676-3F90-4E68-B0F4-51DD65125685}" srcOrd="0" destOrd="0" presId="urn:microsoft.com/office/officeart/2008/layout/HorizontalMultiLevelHierarchy"/>
    <dgm:cxn modelId="{4BA5F9F3-D5CC-4436-B501-FA10216A3534}" type="presParOf" srcId="{FB99D2F3-A388-48CD-A69E-6D28DB676F44}" destId="{1ECCCDCE-EF78-4C3B-8FD9-1D58506AC0C1}" srcOrd="1" destOrd="0" presId="urn:microsoft.com/office/officeart/2008/layout/HorizontalMultiLevelHierarchy"/>
    <dgm:cxn modelId="{E0B1B3D0-467D-4C71-9911-9E0C5CD52AED}" type="presParOf" srcId="{1ECCCDCE-EF78-4C3B-8FD9-1D58506AC0C1}" destId="{A85AF98B-07E8-4ACD-9F52-769D04EBAAA4}" srcOrd="0" destOrd="0" presId="urn:microsoft.com/office/officeart/2008/layout/HorizontalMultiLevelHierarchy"/>
    <dgm:cxn modelId="{267ED38C-0AE1-4787-AFDB-8AF254F51D0B}" type="presParOf" srcId="{A85AF98B-07E8-4ACD-9F52-769D04EBAAA4}" destId="{53C2F987-30F2-45A0-9D0A-1F94816192F5}" srcOrd="0" destOrd="0" presId="urn:microsoft.com/office/officeart/2008/layout/HorizontalMultiLevelHierarchy"/>
    <dgm:cxn modelId="{BE57B190-4445-4251-83C4-D110A0D63D7B}" type="presParOf" srcId="{1ECCCDCE-EF78-4C3B-8FD9-1D58506AC0C1}" destId="{66759D50-DCA2-430D-B335-A1D1C2FD029B}" srcOrd="1" destOrd="0" presId="urn:microsoft.com/office/officeart/2008/layout/HorizontalMultiLevelHierarchy"/>
    <dgm:cxn modelId="{49ADD0AF-7507-4ED3-8FCB-A05BA7055321}" type="presParOf" srcId="{66759D50-DCA2-430D-B335-A1D1C2FD029B}" destId="{B118B000-94F4-4BC5-92A2-DC20F5DA32EF}" srcOrd="0" destOrd="0" presId="urn:microsoft.com/office/officeart/2008/layout/HorizontalMultiLevelHierarchy"/>
    <dgm:cxn modelId="{35DC71C0-EAA4-441C-A3B0-2352D825545E}" type="presParOf" srcId="{66759D50-DCA2-430D-B335-A1D1C2FD029B}" destId="{F4D98D34-45B4-480C-AB7E-59A24CACF23F}" srcOrd="1" destOrd="0" presId="urn:microsoft.com/office/officeart/2008/layout/HorizontalMultiLevelHierarchy"/>
    <dgm:cxn modelId="{13DAF49F-4A96-4296-9525-FEF729B19945}" type="presParOf" srcId="{1ECCCDCE-EF78-4C3B-8FD9-1D58506AC0C1}" destId="{744AF09A-0A7D-4829-9695-DB86FACDE257}" srcOrd="2" destOrd="0" presId="urn:microsoft.com/office/officeart/2008/layout/HorizontalMultiLevelHierarchy"/>
    <dgm:cxn modelId="{0EFECF9F-D2DF-47A0-BB47-B421D7BE652F}" type="presParOf" srcId="{744AF09A-0A7D-4829-9695-DB86FACDE257}" destId="{EBA13D6B-6839-49B6-91A7-B3DD441FFED3}" srcOrd="0" destOrd="0" presId="urn:microsoft.com/office/officeart/2008/layout/HorizontalMultiLevelHierarchy"/>
    <dgm:cxn modelId="{CF19E700-4FAD-46CE-9BD5-23AE65E45009}" type="presParOf" srcId="{1ECCCDCE-EF78-4C3B-8FD9-1D58506AC0C1}" destId="{44792230-57F0-4A3A-B75B-795CF241D20A}" srcOrd="3" destOrd="0" presId="urn:microsoft.com/office/officeart/2008/layout/HorizontalMultiLevelHierarchy"/>
    <dgm:cxn modelId="{E1E0BB3E-B78C-4CB3-8004-70691661EE35}" type="presParOf" srcId="{44792230-57F0-4A3A-B75B-795CF241D20A}" destId="{8F636639-3EC8-4115-9681-465CE0D490D4}" srcOrd="0" destOrd="0" presId="urn:microsoft.com/office/officeart/2008/layout/HorizontalMultiLevelHierarchy"/>
    <dgm:cxn modelId="{FD1BE103-D2D6-4987-A7C4-F8F945239DDE}" type="presParOf" srcId="{44792230-57F0-4A3A-B75B-795CF241D20A}" destId="{EF289876-F6D6-42E7-A1C9-A7FA45F8C479}" srcOrd="1" destOrd="0" presId="urn:microsoft.com/office/officeart/2008/layout/HorizontalMultiLevelHierarchy"/>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3323C99B-8A20-44D8-8460-026937E7E756}" type="doc">
      <dgm:prSet loTypeId="urn:microsoft.com/office/officeart/2005/8/layout/process5" loCatId="process" qsTypeId="urn:microsoft.com/office/officeart/2005/8/quickstyle/simple1" qsCatId="simple" csTypeId="urn:microsoft.com/office/officeart/2005/8/colors/colorful5" csCatId="colorful" phldr="1"/>
      <dgm:spPr/>
    </dgm:pt>
    <dgm:pt modelId="{C675B202-5563-47B1-BA31-B6B2F03A7D40}">
      <dgm:prSet phldrT="[Text]"/>
      <dgm:spPr/>
      <dgm:t>
        <a:bodyPr/>
        <a:lstStyle/>
        <a:p>
          <a:r>
            <a:rPr lang="en-US" dirty="0"/>
            <a:t>Finance Bill, 2020</a:t>
          </a:r>
        </a:p>
      </dgm:t>
    </dgm:pt>
    <dgm:pt modelId="{4F87DA36-0085-4CDE-8919-C77F79962179}" type="parTrans" cxnId="{38AA6FBA-EC0E-437F-AB68-5A8AB322B68C}">
      <dgm:prSet/>
      <dgm:spPr/>
      <dgm:t>
        <a:bodyPr/>
        <a:lstStyle/>
        <a:p>
          <a:endParaRPr lang="en-US"/>
        </a:p>
      </dgm:t>
    </dgm:pt>
    <dgm:pt modelId="{B4095AEF-E2D1-4A93-849B-12C03DF52432}" type="sibTrans" cxnId="{38AA6FBA-EC0E-437F-AB68-5A8AB322B68C}">
      <dgm:prSet/>
      <dgm:spPr/>
      <dgm:t>
        <a:bodyPr/>
        <a:lstStyle/>
        <a:p>
          <a:endParaRPr lang="en-US"/>
        </a:p>
      </dgm:t>
    </dgm:pt>
    <dgm:pt modelId="{37D23658-42DF-4036-A3A0-34A629F8F690}">
      <dgm:prSet phldrT="[Text]"/>
      <dgm:spPr/>
      <dgm:t>
        <a:bodyPr/>
        <a:lstStyle/>
        <a:p>
          <a:r>
            <a:rPr lang="en-US" dirty="0"/>
            <a:t>Finance Act, 2020</a:t>
          </a:r>
        </a:p>
      </dgm:t>
    </dgm:pt>
    <dgm:pt modelId="{4703E585-41B9-4834-830F-6CBEF0C2657F}" type="parTrans" cxnId="{6784BFE9-080F-4CC5-8629-DB81161FE617}">
      <dgm:prSet/>
      <dgm:spPr/>
      <dgm:t>
        <a:bodyPr/>
        <a:lstStyle/>
        <a:p>
          <a:endParaRPr lang="en-US"/>
        </a:p>
      </dgm:t>
    </dgm:pt>
    <dgm:pt modelId="{43A8E41E-9B79-4126-84AE-450B30DA58A4}" type="sibTrans" cxnId="{6784BFE9-080F-4CC5-8629-DB81161FE617}">
      <dgm:prSet/>
      <dgm:spPr/>
      <dgm:t>
        <a:bodyPr/>
        <a:lstStyle/>
        <a:p>
          <a:endParaRPr lang="en-US"/>
        </a:p>
      </dgm:t>
    </dgm:pt>
    <dgm:pt modelId="{9E1DB872-53A4-496B-9186-B8689352BDF2}">
      <dgm:prSet phldrT="[Text]"/>
      <dgm:spPr/>
      <dgm:t>
        <a:bodyPr/>
        <a:lstStyle/>
        <a:p>
          <a:r>
            <a:rPr lang="en-US" dirty="0"/>
            <a:t>Scheme initiated</a:t>
          </a:r>
        </a:p>
      </dgm:t>
    </dgm:pt>
    <dgm:pt modelId="{8A818700-ABF5-47E1-8CB7-E0E9BA1FFA6A}" type="parTrans" cxnId="{83257AE6-CCE8-4883-AA01-CD81F7B91F27}">
      <dgm:prSet/>
      <dgm:spPr/>
      <dgm:t>
        <a:bodyPr/>
        <a:lstStyle/>
        <a:p>
          <a:endParaRPr lang="en-US"/>
        </a:p>
      </dgm:t>
    </dgm:pt>
    <dgm:pt modelId="{5EF861A9-89DE-4DFC-84E0-3131365153A4}" type="sibTrans" cxnId="{83257AE6-CCE8-4883-AA01-CD81F7B91F27}">
      <dgm:prSet/>
      <dgm:spPr/>
      <dgm:t>
        <a:bodyPr/>
        <a:lstStyle/>
        <a:p>
          <a:endParaRPr lang="en-US"/>
        </a:p>
      </dgm:t>
    </dgm:pt>
    <dgm:pt modelId="{2F04D0F1-236F-47A7-AD97-09180B2A6AAB}">
      <dgm:prSet phldrT="[Text]"/>
      <dgm:spPr/>
      <dgm:t>
        <a:bodyPr/>
        <a:lstStyle/>
        <a:p>
          <a:r>
            <a:rPr lang="en-US" dirty="0"/>
            <a:t>Phase II – Last date 30</a:t>
          </a:r>
          <a:r>
            <a:rPr lang="en-US" baseline="30000" dirty="0"/>
            <a:t>th</a:t>
          </a:r>
          <a:r>
            <a:rPr lang="en-US" dirty="0"/>
            <a:t>  June 2020 </a:t>
          </a:r>
        </a:p>
      </dgm:t>
    </dgm:pt>
    <dgm:pt modelId="{35C85A54-3573-4B75-9171-EBB439611800}" type="parTrans" cxnId="{9B2EEDAC-81F7-4039-A0AF-CDC533F45FC6}">
      <dgm:prSet/>
      <dgm:spPr/>
      <dgm:t>
        <a:bodyPr/>
        <a:lstStyle/>
        <a:p>
          <a:endParaRPr lang="en-US"/>
        </a:p>
      </dgm:t>
    </dgm:pt>
    <dgm:pt modelId="{ADBCBB87-9DD8-4427-9437-4D41C0FE47BE}" type="sibTrans" cxnId="{9B2EEDAC-81F7-4039-A0AF-CDC533F45FC6}">
      <dgm:prSet/>
      <dgm:spPr/>
      <dgm:t>
        <a:bodyPr/>
        <a:lstStyle/>
        <a:p>
          <a:endParaRPr lang="en-US"/>
        </a:p>
      </dgm:t>
    </dgm:pt>
    <dgm:pt modelId="{41B8038E-C1B4-4CB3-B6FB-10301F9EB58C}">
      <dgm:prSet phldrT="[Text]"/>
      <dgm:spPr/>
      <dgm:t>
        <a:bodyPr/>
        <a:lstStyle/>
        <a:p>
          <a:r>
            <a:rPr lang="en-US" dirty="0"/>
            <a:t>Portal for applying to be made available</a:t>
          </a:r>
        </a:p>
      </dgm:t>
    </dgm:pt>
    <dgm:pt modelId="{AFF8FE5F-3F08-47A2-B6DC-7A176FD88F8E}" type="parTrans" cxnId="{2229F62D-33ED-470A-AD92-4E81D9E7098A}">
      <dgm:prSet/>
      <dgm:spPr/>
      <dgm:t>
        <a:bodyPr/>
        <a:lstStyle/>
        <a:p>
          <a:endParaRPr lang="en-US"/>
        </a:p>
      </dgm:t>
    </dgm:pt>
    <dgm:pt modelId="{2B0FC36B-622B-4631-BD9E-F418A60CEFD8}" type="sibTrans" cxnId="{2229F62D-33ED-470A-AD92-4E81D9E7098A}">
      <dgm:prSet/>
      <dgm:spPr/>
      <dgm:t>
        <a:bodyPr/>
        <a:lstStyle/>
        <a:p>
          <a:endParaRPr lang="en-US"/>
        </a:p>
      </dgm:t>
    </dgm:pt>
    <dgm:pt modelId="{5913635B-3368-4C14-B0F5-02BC47CBB0A7}">
      <dgm:prSet phldrT="[Text]"/>
      <dgm:spPr/>
      <dgm:t>
        <a:bodyPr/>
        <a:lstStyle/>
        <a:p>
          <a:r>
            <a:rPr lang="en-US" dirty="0"/>
            <a:t>Extension?</a:t>
          </a:r>
        </a:p>
      </dgm:t>
    </dgm:pt>
    <dgm:pt modelId="{B822B42C-D0A7-4383-8349-7B4BF941AE64}" type="parTrans" cxnId="{30EE0F22-146A-4487-AC1A-9D860AC93D0D}">
      <dgm:prSet/>
      <dgm:spPr/>
      <dgm:t>
        <a:bodyPr/>
        <a:lstStyle/>
        <a:p>
          <a:endParaRPr lang="en-US"/>
        </a:p>
      </dgm:t>
    </dgm:pt>
    <dgm:pt modelId="{6224CC4D-73EC-4817-B738-896F0927523C}" type="sibTrans" cxnId="{30EE0F22-146A-4487-AC1A-9D860AC93D0D}">
      <dgm:prSet/>
      <dgm:spPr/>
      <dgm:t>
        <a:bodyPr/>
        <a:lstStyle/>
        <a:p>
          <a:endParaRPr lang="en-US"/>
        </a:p>
      </dgm:t>
    </dgm:pt>
    <dgm:pt modelId="{FAB209B6-B4CB-406C-BB3B-9CCEB6B25D50}">
      <dgm:prSet phldrT="[Text]"/>
      <dgm:spPr/>
      <dgm:t>
        <a:bodyPr/>
        <a:lstStyle/>
        <a:p>
          <a:r>
            <a:rPr lang="en-US" dirty="0"/>
            <a:t>Issuance of Rules, Notifications, Circulars, FAQs </a:t>
          </a:r>
          <a:r>
            <a:rPr lang="en-US" dirty="0" err="1"/>
            <a:t>etc</a:t>
          </a:r>
          <a:endParaRPr lang="en-US" dirty="0"/>
        </a:p>
      </dgm:t>
    </dgm:pt>
    <dgm:pt modelId="{6B31E784-83B3-4180-A8AE-C4713B0AE1DC}" type="parTrans" cxnId="{0CD75AEB-EC40-435E-962D-EF85471A02B9}">
      <dgm:prSet/>
      <dgm:spPr/>
      <dgm:t>
        <a:bodyPr/>
        <a:lstStyle/>
        <a:p>
          <a:endParaRPr lang="en-US"/>
        </a:p>
      </dgm:t>
    </dgm:pt>
    <dgm:pt modelId="{AEA6C76F-4613-4FCB-BD68-30939F69A8C8}" type="sibTrans" cxnId="{0CD75AEB-EC40-435E-962D-EF85471A02B9}">
      <dgm:prSet/>
      <dgm:spPr/>
      <dgm:t>
        <a:bodyPr/>
        <a:lstStyle/>
        <a:p>
          <a:endParaRPr lang="en-US"/>
        </a:p>
      </dgm:t>
    </dgm:pt>
    <dgm:pt modelId="{E709F247-E305-481C-A0E8-C3C05E223A67}">
      <dgm:prSet phldrT="[Text]"/>
      <dgm:spPr/>
      <dgm:t>
        <a:bodyPr/>
        <a:lstStyle/>
        <a:p>
          <a:r>
            <a:rPr lang="en-US" dirty="0"/>
            <a:t>Final closure of Scheme</a:t>
          </a:r>
        </a:p>
      </dgm:t>
    </dgm:pt>
    <dgm:pt modelId="{15CF641F-9A9B-41D7-86A5-3B6B3A48EA96}" type="parTrans" cxnId="{533C34A9-D06F-4840-8CAC-2A9911231723}">
      <dgm:prSet/>
      <dgm:spPr/>
      <dgm:t>
        <a:bodyPr/>
        <a:lstStyle/>
        <a:p>
          <a:endParaRPr lang="en-US"/>
        </a:p>
      </dgm:t>
    </dgm:pt>
    <dgm:pt modelId="{095E0F39-0804-4FB8-9996-111F831A0F59}" type="sibTrans" cxnId="{533C34A9-D06F-4840-8CAC-2A9911231723}">
      <dgm:prSet/>
      <dgm:spPr/>
      <dgm:t>
        <a:bodyPr/>
        <a:lstStyle/>
        <a:p>
          <a:endParaRPr lang="en-US"/>
        </a:p>
      </dgm:t>
    </dgm:pt>
    <dgm:pt modelId="{3D16F42E-FC73-4C52-B5F1-9EB7A8FE10CC}">
      <dgm:prSet phldrT="[Text]"/>
      <dgm:spPr/>
      <dgm:t>
        <a:bodyPr/>
        <a:lstStyle/>
        <a:p>
          <a:r>
            <a:rPr lang="en-US" dirty="0"/>
            <a:t>Phase I – Last date 31</a:t>
          </a:r>
          <a:r>
            <a:rPr lang="en-US" baseline="30000" dirty="0"/>
            <a:t>st</a:t>
          </a:r>
          <a:r>
            <a:rPr lang="en-US" dirty="0"/>
            <a:t> March 2020 </a:t>
          </a:r>
        </a:p>
      </dgm:t>
    </dgm:pt>
    <dgm:pt modelId="{56EE06AE-ADFE-477C-9488-16DC30FF2D6E}" type="parTrans" cxnId="{ABC90661-9D71-49F2-B2CC-FC999FE48829}">
      <dgm:prSet/>
      <dgm:spPr/>
      <dgm:t>
        <a:bodyPr/>
        <a:lstStyle/>
        <a:p>
          <a:endParaRPr lang="en-IN"/>
        </a:p>
      </dgm:t>
    </dgm:pt>
    <dgm:pt modelId="{C040B580-7C4A-45BB-A5F2-9E99BFFEDC9E}" type="sibTrans" cxnId="{ABC90661-9D71-49F2-B2CC-FC999FE48829}">
      <dgm:prSet/>
      <dgm:spPr/>
      <dgm:t>
        <a:bodyPr/>
        <a:lstStyle/>
        <a:p>
          <a:endParaRPr lang="en-US"/>
        </a:p>
      </dgm:t>
    </dgm:pt>
    <dgm:pt modelId="{661862F4-4D14-47E2-A0B5-075889AE5222}" type="pres">
      <dgm:prSet presAssocID="{3323C99B-8A20-44D8-8460-026937E7E756}" presName="diagram" presStyleCnt="0">
        <dgm:presLayoutVars>
          <dgm:dir/>
          <dgm:resizeHandles val="exact"/>
        </dgm:presLayoutVars>
      </dgm:prSet>
      <dgm:spPr/>
    </dgm:pt>
    <dgm:pt modelId="{47858CF8-ECF7-4BEC-8097-808DE55F5323}" type="pres">
      <dgm:prSet presAssocID="{C675B202-5563-47B1-BA31-B6B2F03A7D40}" presName="node" presStyleLbl="node1" presStyleIdx="0" presStyleCnt="9">
        <dgm:presLayoutVars>
          <dgm:bulletEnabled val="1"/>
        </dgm:presLayoutVars>
      </dgm:prSet>
      <dgm:spPr/>
    </dgm:pt>
    <dgm:pt modelId="{2415A9AE-DB15-47AA-AEC1-51B5DCA890AD}" type="pres">
      <dgm:prSet presAssocID="{B4095AEF-E2D1-4A93-849B-12C03DF52432}" presName="sibTrans" presStyleLbl="sibTrans2D1" presStyleIdx="0" presStyleCnt="8"/>
      <dgm:spPr/>
    </dgm:pt>
    <dgm:pt modelId="{A21E9D32-3D76-458B-83AC-8E221ADAAAC5}" type="pres">
      <dgm:prSet presAssocID="{B4095AEF-E2D1-4A93-849B-12C03DF52432}" presName="connectorText" presStyleLbl="sibTrans2D1" presStyleIdx="0" presStyleCnt="8"/>
      <dgm:spPr/>
    </dgm:pt>
    <dgm:pt modelId="{3BE9EAFF-7524-4C22-80E1-C1FEFCBFD54A}" type="pres">
      <dgm:prSet presAssocID="{37D23658-42DF-4036-A3A0-34A629F8F690}" presName="node" presStyleLbl="node1" presStyleIdx="1" presStyleCnt="9">
        <dgm:presLayoutVars>
          <dgm:bulletEnabled val="1"/>
        </dgm:presLayoutVars>
      </dgm:prSet>
      <dgm:spPr/>
    </dgm:pt>
    <dgm:pt modelId="{C73F3E9C-74FA-4A3E-A48F-285EED4A1F48}" type="pres">
      <dgm:prSet presAssocID="{43A8E41E-9B79-4126-84AE-450B30DA58A4}" presName="sibTrans" presStyleLbl="sibTrans2D1" presStyleIdx="1" presStyleCnt="8"/>
      <dgm:spPr/>
    </dgm:pt>
    <dgm:pt modelId="{306F2F32-2E87-46E2-B6C0-A4729AE48411}" type="pres">
      <dgm:prSet presAssocID="{43A8E41E-9B79-4126-84AE-450B30DA58A4}" presName="connectorText" presStyleLbl="sibTrans2D1" presStyleIdx="1" presStyleCnt="8"/>
      <dgm:spPr/>
    </dgm:pt>
    <dgm:pt modelId="{1C030413-8209-46AB-BB74-7F764EB49B4E}" type="pres">
      <dgm:prSet presAssocID="{9E1DB872-53A4-496B-9186-B8689352BDF2}" presName="node" presStyleLbl="node1" presStyleIdx="2" presStyleCnt="9">
        <dgm:presLayoutVars>
          <dgm:bulletEnabled val="1"/>
        </dgm:presLayoutVars>
      </dgm:prSet>
      <dgm:spPr/>
    </dgm:pt>
    <dgm:pt modelId="{7B5922CB-8C76-44E2-9B39-D25B36254210}" type="pres">
      <dgm:prSet presAssocID="{5EF861A9-89DE-4DFC-84E0-3131365153A4}" presName="sibTrans" presStyleLbl="sibTrans2D1" presStyleIdx="2" presStyleCnt="8"/>
      <dgm:spPr/>
    </dgm:pt>
    <dgm:pt modelId="{CF27FE79-8A9B-47ED-9178-214CB89E991A}" type="pres">
      <dgm:prSet presAssocID="{5EF861A9-89DE-4DFC-84E0-3131365153A4}" presName="connectorText" presStyleLbl="sibTrans2D1" presStyleIdx="2" presStyleCnt="8"/>
      <dgm:spPr/>
    </dgm:pt>
    <dgm:pt modelId="{E86C8ED4-A94E-437B-B1AE-7C8DAE167088}" type="pres">
      <dgm:prSet presAssocID="{41B8038E-C1B4-4CB3-B6FB-10301F9EB58C}" presName="node" presStyleLbl="node1" presStyleIdx="3" presStyleCnt="9">
        <dgm:presLayoutVars>
          <dgm:bulletEnabled val="1"/>
        </dgm:presLayoutVars>
      </dgm:prSet>
      <dgm:spPr/>
    </dgm:pt>
    <dgm:pt modelId="{260A2FF8-3A21-4BFC-BA59-743E2D06B290}" type="pres">
      <dgm:prSet presAssocID="{2B0FC36B-622B-4631-BD9E-F418A60CEFD8}" presName="sibTrans" presStyleLbl="sibTrans2D1" presStyleIdx="3" presStyleCnt="8"/>
      <dgm:spPr/>
    </dgm:pt>
    <dgm:pt modelId="{5B94EF7C-DCFF-4605-9202-6C3A4A5857F5}" type="pres">
      <dgm:prSet presAssocID="{2B0FC36B-622B-4631-BD9E-F418A60CEFD8}" presName="connectorText" presStyleLbl="sibTrans2D1" presStyleIdx="3" presStyleCnt="8"/>
      <dgm:spPr/>
    </dgm:pt>
    <dgm:pt modelId="{A3B82E03-7BF8-4FEA-AE14-416FFC3A1BC1}" type="pres">
      <dgm:prSet presAssocID="{FAB209B6-B4CB-406C-BB3B-9CCEB6B25D50}" presName="node" presStyleLbl="node1" presStyleIdx="4" presStyleCnt="9">
        <dgm:presLayoutVars>
          <dgm:bulletEnabled val="1"/>
        </dgm:presLayoutVars>
      </dgm:prSet>
      <dgm:spPr/>
    </dgm:pt>
    <dgm:pt modelId="{9EB4ED9A-416D-4E9B-85BD-2DCD3F4A2761}" type="pres">
      <dgm:prSet presAssocID="{AEA6C76F-4613-4FCB-BD68-30939F69A8C8}" presName="sibTrans" presStyleLbl="sibTrans2D1" presStyleIdx="4" presStyleCnt="8"/>
      <dgm:spPr/>
    </dgm:pt>
    <dgm:pt modelId="{0CCBA570-651C-4A2D-8692-5CFB818A086C}" type="pres">
      <dgm:prSet presAssocID="{AEA6C76F-4613-4FCB-BD68-30939F69A8C8}" presName="connectorText" presStyleLbl="sibTrans2D1" presStyleIdx="4" presStyleCnt="8"/>
      <dgm:spPr/>
    </dgm:pt>
    <dgm:pt modelId="{D78D0F08-3AC2-4999-944B-241B862DBD20}" type="pres">
      <dgm:prSet presAssocID="{3D16F42E-FC73-4C52-B5F1-9EB7A8FE10CC}" presName="node" presStyleLbl="node1" presStyleIdx="5" presStyleCnt="9">
        <dgm:presLayoutVars>
          <dgm:bulletEnabled val="1"/>
        </dgm:presLayoutVars>
      </dgm:prSet>
      <dgm:spPr/>
    </dgm:pt>
    <dgm:pt modelId="{1722BBC0-2CD0-4449-9246-0817C228CBCE}" type="pres">
      <dgm:prSet presAssocID="{C040B580-7C4A-45BB-A5F2-9E99BFFEDC9E}" presName="sibTrans" presStyleLbl="sibTrans2D1" presStyleIdx="5" presStyleCnt="8"/>
      <dgm:spPr/>
    </dgm:pt>
    <dgm:pt modelId="{22AD8329-239C-4CEA-BE67-4ECD530F3BCC}" type="pres">
      <dgm:prSet presAssocID="{C040B580-7C4A-45BB-A5F2-9E99BFFEDC9E}" presName="connectorText" presStyleLbl="sibTrans2D1" presStyleIdx="5" presStyleCnt="8"/>
      <dgm:spPr/>
    </dgm:pt>
    <dgm:pt modelId="{413AFD39-A58D-4AD4-AE5C-A65D994A6406}" type="pres">
      <dgm:prSet presAssocID="{2F04D0F1-236F-47A7-AD97-09180B2A6AAB}" presName="node" presStyleLbl="node1" presStyleIdx="6" presStyleCnt="9">
        <dgm:presLayoutVars>
          <dgm:bulletEnabled val="1"/>
        </dgm:presLayoutVars>
      </dgm:prSet>
      <dgm:spPr/>
    </dgm:pt>
    <dgm:pt modelId="{2F3E19C7-2831-4894-9392-1047CC1D3B82}" type="pres">
      <dgm:prSet presAssocID="{ADBCBB87-9DD8-4427-9437-4D41C0FE47BE}" presName="sibTrans" presStyleLbl="sibTrans2D1" presStyleIdx="6" presStyleCnt="8"/>
      <dgm:spPr/>
    </dgm:pt>
    <dgm:pt modelId="{5855CB28-3F66-4646-B3D1-674A21833172}" type="pres">
      <dgm:prSet presAssocID="{ADBCBB87-9DD8-4427-9437-4D41C0FE47BE}" presName="connectorText" presStyleLbl="sibTrans2D1" presStyleIdx="6" presStyleCnt="8"/>
      <dgm:spPr/>
    </dgm:pt>
    <dgm:pt modelId="{C5F1F10B-5E81-4DC6-B187-6EB5A0825531}" type="pres">
      <dgm:prSet presAssocID="{5913635B-3368-4C14-B0F5-02BC47CBB0A7}" presName="node" presStyleLbl="node1" presStyleIdx="7" presStyleCnt="9">
        <dgm:presLayoutVars>
          <dgm:bulletEnabled val="1"/>
        </dgm:presLayoutVars>
      </dgm:prSet>
      <dgm:spPr/>
    </dgm:pt>
    <dgm:pt modelId="{B3848BD4-71DD-4EE0-9BFE-AA2980249684}" type="pres">
      <dgm:prSet presAssocID="{6224CC4D-73EC-4817-B738-896F0927523C}" presName="sibTrans" presStyleLbl="sibTrans2D1" presStyleIdx="7" presStyleCnt="8"/>
      <dgm:spPr/>
    </dgm:pt>
    <dgm:pt modelId="{B970F25C-2E5B-4B7E-B9F9-51E086CED494}" type="pres">
      <dgm:prSet presAssocID="{6224CC4D-73EC-4817-B738-896F0927523C}" presName="connectorText" presStyleLbl="sibTrans2D1" presStyleIdx="7" presStyleCnt="8"/>
      <dgm:spPr/>
    </dgm:pt>
    <dgm:pt modelId="{EC4F4895-4702-4B70-BD45-27C541E980B1}" type="pres">
      <dgm:prSet presAssocID="{E709F247-E305-481C-A0E8-C3C05E223A67}" presName="node" presStyleLbl="node1" presStyleIdx="8" presStyleCnt="9">
        <dgm:presLayoutVars>
          <dgm:bulletEnabled val="1"/>
        </dgm:presLayoutVars>
      </dgm:prSet>
      <dgm:spPr/>
    </dgm:pt>
  </dgm:ptLst>
  <dgm:cxnLst>
    <dgm:cxn modelId="{28A96F00-F036-4B83-8968-FE8D2778E3BF}" type="presOf" srcId="{B4095AEF-E2D1-4A93-849B-12C03DF52432}" destId="{2415A9AE-DB15-47AA-AEC1-51B5DCA890AD}" srcOrd="0" destOrd="0" presId="urn:microsoft.com/office/officeart/2005/8/layout/process5"/>
    <dgm:cxn modelId="{359DD50D-876B-4599-A50A-6E903422A454}" type="presOf" srcId="{9E1DB872-53A4-496B-9186-B8689352BDF2}" destId="{1C030413-8209-46AB-BB74-7F764EB49B4E}" srcOrd="0" destOrd="0" presId="urn:microsoft.com/office/officeart/2005/8/layout/process5"/>
    <dgm:cxn modelId="{EF279E15-B9D2-4303-8135-A9F15080FB21}" type="presOf" srcId="{C040B580-7C4A-45BB-A5F2-9E99BFFEDC9E}" destId="{1722BBC0-2CD0-4449-9246-0817C228CBCE}" srcOrd="0" destOrd="0" presId="urn:microsoft.com/office/officeart/2005/8/layout/process5"/>
    <dgm:cxn modelId="{98C7DA1C-A94B-414F-84DF-258727B2C28E}" type="presOf" srcId="{6224CC4D-73EC-4817-B738-896F0927523C}" destId="{B3848BD4-71DD-4EE0-9BFE-AA2980249684}" srcOrd="0" destOrd="0" presId="urn:microsoft.com/office/officeart/2005/8/layout/process5"/>
    <dgm:cxn modelId="{7499651F-E9F7-4F0E-8EDB-1E26D5029352}" type="presOf" srcId="{2B0FC36B-622B-4631-BD9E-F418A60CEFD8}" destId="{5B94EF7C-DCFF-4605-9202-6C3A4A5857F5}" srcOrd="1" destOrd="0" presId="urn:microsoft.com/office/officeart/2005/8/layout/process5"/>
    <dgm:cxn modelId="{30EE0F22-146A-4487-AC1A-9D860AC93D0D}" srcId="{3323C99B-8A20-44D8-8460-026937E7E756}" destId="{5913635B-3368-4C14-B0F5-02BC47CBB0A7}" srcOrd="7" destOrd="0" parTransId="{B822B42C-D0A7-4383-8349-7B4BF941AE64}" sibTransId="{6224CC4D-73EC-4817-B738-896F0927523C}"/>
    <dgm:cxn modelId="{2229F62D-33ED-470A-AD92-4E81D9E7098A}" srcId="{3323C99B-8A20-44D8-8460-026937E7E756}" destId="{41B8038E-C1B4-4CB3-B6FB-10301F9EB58C}" srcOrd="3" destOrd="0" parTransId="{AFF8FE5F-3F08-47A2-B6DC-7A176FD88F8E}" sibTransId="{2B0FC36B-622B-4631-BD9E-F418A60CEFD8}"/>
    <dgm:cxn modelId="{A5F8A72F-BA1F-409A-BA89-F2A75FCB88A4}" type="presOf" srcId="{5EF861A9-89DE-4DFC-84E0-3131365153A4}" destId="{CF27FE79-8A9B-47ED-9178-214CB89E991A}" srcOrd="1" destOrd="0" presId="urn:microsoft.com/office/officeart/2005/8/layout/process5"/>
    <dgm:cxn modelId="{2D497035-0EBB-43D5-85BF-9D8BFB410317}" type="presOf" srcId="{6224CC4D-73EC-4817-B738-896F0927523C}" destId="{B970F25C-2E5B-4B7E-B9F9-51E086CED494}" srcOrd="1" destOrd="0" presId="urn:microsoft.com/office/officeart/2005/8/layout/process5"/>
    <dgm:cxn modelId="{ABC90661-9D71-49F2-B2CC-FC999FE48829}" srcId="{3323C99B-8A20-44D8-8460-026937E7E756}" destId="{3D16F42E-FC73-4C52-B5F1-9EB7A8FE10CC}" srcOrd="5" destOrd="0" parTransId="{56EE06AE-ADFE-477C-9488-16DC30FF2D6E}" sibTransId="{C040B580-7C4A-45BB-A5F2-9E99BFFEDC9E}"/>
    <dgm:cxn modelId="{5D775161-1F04-4923-8721-1E3FDE22CF74}" type="presOf" srcId="{E709F247-E305-481C-A0E8-C3C05E223A67}" destId="{EC4F4895-4702-4B70-BD45-27C541E980B1}" srcOrd="0" destOrd="0" presId="urn:microsoft.com/office/officeart/2005/8/layout/process5"/>
    <dgm:cxn modelId="{E2391648-EC75-4CA1-B90D-C91EB6755F86}" type="presOf" srcId="{AEA6C76F-4613-4FCB-BD68-30939F69A8C8}" destId="{0CCBA570-651C-4A2D-8692-5CFB818A086C}" srcOrd="1" destOrd="0" presId="urn:microsoft.com/office/officeart/2005/8/layout/process5"/>
    <dgm:cxn modelId="{D1443F48-25F9-4C0D-A8F5-DEB0A90955A9}" type="presOf" srcId="{2F04D0F1-236F-47A7-AD97-09180B2A6AAB}" destId="{413AFD39-A58D-4AD4-AE5C-A65D994A6406}" srcOrd="0" destOrd="0" presId="urn:microsoft.com/office/officeart/2005/8/layout/process5"/>
    <dgm:cxn modelId="{7869954D-3E78-4CC8-B05E-2A967292A1E7}" type="presOf" srcId="{3D16F42E-FC73-4C52-B5F1-9EB7A8FE10CC}" destId="{D78D0F08-3AC2-4999-944B-241B862DBD20}" srcOrd="0" destOrd="0" presId="urn:microsoft.com/office/officeart/2005/8/layout/process5"/>
    <dgm:cxn modelId="{B447084F-C199-4DCC-BC6B-8F9EB8B9F893}" type="presOf" srcId="{C675B202-5563-47B1-BA31-B6B2F03A7D40}" destId="{47858CF8-ECF7-4BEC-8097-808DE55F5323}" srcOrd="0" destOrd="0" presId="urn:microsoft.com/office/officeart/2005/8/layout/process5"/>
    <dgm:cxn modelId="{F7208550-7B4E-4F68-8FA3-A1C2EC61A44D}" type="presOf" srcId="{43A8E41E-9B79-4126-84AE-450B30DA58A4}" destId="{C73F3E9C-74FA-4A3E-A48F-285EED4A1F48}" srcOrd="0" destOrd="0" presId="urn:microsoft.com/office/officeart/2005/8/layout/process5"/>
    <dgm:cxn modelId="{4CBC7754-9E7B-42FA-AFB4-DD61E45BD829}" type="presOf" srcId="{41B8038E-C1B4-4CB3-B6FB-10301F9EB58C}" destId="{E86C8ED4-A94E-437B-B1AE-7C8DAE167088}" srcOrd="0" destOrd="0" presId="urn:microsoft.com/office/officeart/2005/8/layout/process5"/>
    <dgm:cxn modelId="{5439EA75-5986-419C-98E7-7FB763DD74E8}" type="presOf" srcId="{2B0FC36B-622B-4631-BD9E-F418A60CEFD8}" destId="{260A2FF8-3A21-4BFC-BA59-743E2D06B290}" srcOrd="0" destOrd="0" presId="urn:microsoft.com/office/officeart/2005/8/layout/process5"/>
    <dgm:cxn modelId="{93A00D8D-D142-47FB-823E-77F06AEBFFE3}" type="presOf" srcId="{ADBCBB87-9DD8-4427-9437-4D41C0FE47BE}" destId="{2F3E19C7-2831-4894-9392-1047CC1D3B82}" srcOrd="0" destOrd="0" presId="urn:microsoft.com/office/officeart/2005/8/layout/process5"/>
    <dgm:cxn modelId="{6A2ABC9E-8F58-4CAB-8602-CFEA40101B20}" type="presOf" srcId="{C040B580-7C4A-45BB-A5F2-9E99BFFEDC9E}" destId="{22AD8329-239C-4CEA-BE67-4ECD530F3BCC}" srcOrd="1" destOrd="0" presId="urn:microsoft.com/office/officeart/2005/8/layout/process5"/>
    <dgm:cxn modelId="{533C34A9-D06F-4840-8CAC-2A9911231723}" srcId="{3323C99B-8A20-44D8-8460-026937E7E756}" destId="{E709F247-E305-481C-A0E8-C3C05E223A67}" srcOrd="8" destOrd="0" parTransId="{15CF641F-9A9B-41D7-86A5-3B6B3A48EA96}" sibTransId="{095E0F39-0804-4FB8-9996-111F831A0F59}"/>
    <dgm:cxn modelId="{9B2EEDAC-81F7-4039-A0AF-CDC533F45FC6}" srcId="{3323C99B-8A20-44D8-8460-026937E7E756}" destId="{2F04D0F1-236F-47A7-AD97-09180B2A6AAB}" srcOrd="6" destOrd="0" parTransId="{35C85A54-3573-4B75-9171-EBB439611800}" sibTransId="{ADBCBB87-9DD8-4427-9437-4D41C0FE47BE}"/>
    <dgm:cxn modelId="{F4F04DB5-FB3D-4DFD-92F5-0B8D0C927789}" type="presOf" srcId="{B4095AEF-E2D1-4A93-849B-12C03DF52432}" destId="{A21E9D32-3D76-458B-83AC-8E221ADAAAC5}" srcOrd="1" destOrd="0" presId="urn:microsoft.com/office/officeart/2005/8/layout/process5"/>
    <dgm:cxn modelId="{38AA6FBA-EC0E-437F-AB68-5A8AB322B68C}" srcId="{3323C99B-8A20-44D8-8460-026937E7E756}" destId="{C675B202-5563-47B1-BA31-B6B2F03A7D40}" srcOrd="0" destOrd="0" parTransId="{4F87DA36-0085-4CDE-8919-C77F79962179}" sibTransId="{B4095AEF-E2D1-4A93-849B-12C03DF52432}"/>
    <dgm:cxn modelId="{C7BDC2BD-1ACD-4B18-A72D-886EA14BD8D1}" type="presOf" srcId="{FAB209B6-B4CB-406C-BB3B-9CCEB6B25D50}" destId="{A3B82E03-7BF8-4FEA-AE14-416FFC3A1BC1}" srcOrd="0" destOrd="0" presId="urn:microsoft.com/office/officeart/2005/8/layout/process5"/>
    <dgm:cxn modelId="{AE56F7CF-0BA7-498F-8653-93335EE5C849}" type="presOf" srcId="{AEA6C76F-4613-4FCB-BD68-30939F69A8C8}" destId="{9EB4ED9A-416D-4E9B-85BD-2DCD3F4A2761}" srcOrd="0" destOrd="0" presId="urn:microsoft.com/office/officeart/2005/8/layout/process5"/>
    <dgm:cxn modelId="{088B68D2-FB07-40B3-BFC6-50D1F9710EB8}" type="presOf" srcId="{43A8E41E-9B79-4126-84AE-450B30DA58A4}" destId="{306F2F32-2E87-46E2-B6C0-A4729AE48411}" srcOrd="1" destOrd="0" presId="urn:microsoft.com/office/officeart/2005/8/layout/process5"/>
    <dgm:cxn modelId="{528322D7-9C08-415E-BAD3-D8BD7C5AD6EE}" type="presOf" srcId="{ADBCBB87-9DD8-4427-9437-4D41C0FE47BE}" destId="{5855CB28-3F66-4646-B3D1-674A21833172}" srcOrd="1" destOrd="0" presId="urn:microsoft.com/office/officeart/2005/8/layout/process5"/>
    <dgm:cxn modelId="{D914AADC-AF11-464C-902D-E00D96664A7D}" type="presOf" srcId="{5EF861A9-89DE-4DFC-84E0-3131365153A4}" destId="{7B5922CB-8C76-44E2-9B39-D25B36254210}" srcOrd="0" destOrd="0" presId="urn:microsoft.com/office/officeart/2005/8/layout/process5"/>
    <dgm:cxn modelId="{83257AE6-CCE8-4883-AA01-CD81F7B91F27}" srcId="{3323C99B-8A20-44D8-8460-026937E7E756}" destId="{9E1DB872-53A4-496B-9186-B8689352BDF2}" srcOrd="2" destOrd="0" parTransId="{8A818700-ABF5-47E1-8CB7-E0E9BA1FFA6A}" sibTransId="{5EF861A9-89DE-4DFC-84E0-3131365153A4}"/>
    <dgm:cxn modelId="{83B425E9-E2E1-4D1F-8953-471AA8F801CE}" type="presOf" srcId="{37D23658-42DF-4036-A3A0-34A629F8F690}" destId="{3BE9EAFF-7524-4C22-80E1-C1FEFCBFD54A}" srcOrd="0" destOrd="0" presId="urn:microsoft.com/office/officeart/2005/8/layout/process5"/>
    <dgm:cxn modelId="{6784BFE9-080F-4CC5-8629-DB81161FE617}" srcId="{3323C99B-8A20-44D8-8460-026937E7E756}" destId="{37D23658-42DF-4036-A3A0-34A629F8F690}" srcOrd="1" destOrd="0" parTransId="{4703E585-41B9-4834-830F-6CBEF0C2657F}" sibTransId="{43A8E41E-9B79-4126-84AE-450B30DA58A4}"/>
    <dgm:cxn modelId="{0CD75AEB-EC40-435E-962D-EF85471A02B9}" srcId="{3323C99B-8A20-44D8-8460-026937E7E756}" destId="{FAB209B6-B4CB-406C-BB3B-9CCEB6B25D50}" srcOrd="4" destOrd="0" parTransId="{6B31E784-83B3-4180-A8AE-C4713B0AE1DC}" sibTransId="{AEA6C76F-4613-4FCB-BD68-30939F69A8C8}"/>
    <dgm:cxn modelId="{47B6ADEB-C230-4E47-938A-85BF77341B01}" type="presOf" srcId="{3323C99B-8A20-44D8-8460-026937E7E756}" destId="{661862F4-4D14-47E2-A0B5-075889AE5222}" srcOrd="0" destOrd="0" presId="urn:microsoft.com/office/officeart/2005/8/layout/process5"/>
    <dgm:cxn modelId="{3150ADF3-4610-4BC0-A176-68A115445008}" type="presOf" srcId="{5913635B-3368-4C14-B0F5-02BC47CBB0A7}" destId="{C5F1F10B-5E81-4DC6-B187-6EB5A0825531}" srcOrd="0" destOrd="0" presId="urn:microsoft.com/office/officeart/2005/8/layout/process5"/>
    <dgm:cxn modelId="{5079E4C0-1533-427E-8546-89994C688014}" type="presParOf" srcId="{661862F4-4D14-47E2-A0B5-075889AE5222}" destId="{47858CF8-ECF7-4BEC-8097-808DE55F5323}" srcOrd="0" destOrd="0" presId="urn:microsoft.com/office/officeart/2005/8/layout/process5"/>
    <dgm:cxn modelId="{BF660665-4351-4FA6-8A63-704DE4F32B37}" type="presParOf" srcId="{661862F4-4D14-47E2-A0B5-075889AE5222}" destId="{2415A9AE-DB15-47AA-AEC1-51B5DCA890AD}" srcOrd="1" destOrd="0" presId="urn:microsoft.com/office/officeart/2005/8/layout/process5"/>
    <dgm:cxn modelId="{96B8F5FD-BBBC-4F4A-9F2B-A54D86F53BD8}" type="presParOf" srcId="{2415A9AE-DB15-47AA-AEC1-51B5DCA890AD}" destId="{A21E9D32-3D76-458B-83AC-8E221ADAAAC5}" srcOrd="0" destOrd="0" presId="urn:microsoft.com/office/officeart/2005/8/layout/process5"/>
    <dgm:cxn modelId="{BC66BB7B-83DC-4F8D-8F7D-6B6CA2C812CD}" type="presParOf" srcId="{661862F4-4D14-47E2-A0B5-075889AE5222}" destId="{3BE9EAFF-7524-4C22-80E1-C1FEFCBFD54A}" srcOrd="2" destOrd="0" presId="urn:microsoft.com/office/officeart/2005/8/layout/process5"/>
    <dgm:cxn modelId="{3F79FC3C-0190-423E-98C2-7B2E263951F7}" type="presParOf" srcId="{661862F4-4D14-47E2-A0B5-075889AE5222}" destId="{C73F3E9C-74FA-4A3E-A48F-285EED4A1F48}" srcOrd="3" destOrd="0" presId="urn:microsoft.com/office/officeart/2005/8/layout/process5"/>
    <dgm:cxn modelId="{DCB13657-1612-4E5F-942C-56C6665B8456}" type="presParOf" srcId="{C73F3E9C-74FA-4A3E-A48F-285EED4A1F48}" destId="{306F2F32-2E87-46E2-B6C0-A4729AE48411}" srcOrd="0" destOrd="0" presId="urn:microsoft.com/office/officeart/2005/8/layout/process5"/>
    <dgm:cxn modelId="{283329AA-3258-4AE9-A722-7E56D8AFF434}" type="presParOf" srcId="{661862F4-4D14-47E2-A0B5-075889AE5222}" destId="{1C030413-8209-46AB-BB74-7F764EB49B4E}" srcOrd="4" destOrd="0" presId="urn:microsoft.com/office/officeart/2005/8/layout/process5"/>
    <dgm:cxn modelId="{194D6147-A95D-439F-888A-74DD6453814A}" type="presParOf" srcId="{661862F4-4D14-47E2-A0B5-075889AE5222}" destId="{7B5922CB-8C76-44E2-9B39-D25B36254210}" srcOrd="5" destOrd="0" presId="urn:microsoft.com/office/officeart/2005/8/layout/process5"/>
    <dgm:cxn modelId="{A197BA90-1316-4062-A255-F58CB420905E}" type="presParOf" srcId="{7B5922CB-8C76-44E2-9B39-D25B36254210}" destId="{CF27FE79-8A9B-47ED-9178-214CB89E991A}" srcOrd="0" destOrd="0" presId="urn:microsoft.com/office/officeart/2005/8/layout/process5"/>
    <dgm:cxn modelId="{AF3BF5E1-6B83-4C7C-AF63-10E9364C5A26}" type="presParOf" srcId="{661862F4-4D14-47E2-A0B5-075889AE5222}" destId="{E86C8ED4-A94E-437B-B1AE-7C8DAE167088}" srcOrd="6" destOrd="0" presId="urn:microsoft.com/office/officeart/2005/8/layout/process5"/>
    <dgm:cxn modelId="{EB29C6B0-3051-464C-844D-14A9A9CD50DF}" type="presParOf" srcId="{661862F4-4D14-47E2-A0B5-075889AE5222}" destId="{260A2FF8-3A21-4BFC-BA59-743E2D06B290}" srcOrd="7" destOrd="0" presId="urn:microsoft.com/office/officeart/2005/8/layout/process5"/>
    <dgm:cxn modelId="{7FA034B1-B350-429A-902D-3932088AA85F}" type="presParOf" srcId="{260A2FF8-3A21-4BFC-BA59-743E2D06B290}" destId="{5B94EF7C-DCFF-4605-9202-6C3A4A5857F5}" srcOrd="0" destOrd="0" presId="urn:microsoft.com/office/officeart/2005/8/layout/process5"/>
    <dgm:cxn modelId="{02E2B8C4-011D-4EE6-B89B-030B75FB531E}" type="presParOf" srcId="{661862F4-4D14-47E2-A0B5-075889AE5222}" destId="{A3B82E03-7BF8-4FEA-AE14-416FFC3A1BC1}" srcOrd="8" destOrd="0" presId="urn:microsoft.com/office/officeart/2005/8/layout/process5"/>
    <dgm:cxn modelId="{F6CB78C0-2B5F-487B-8983-FA735D6D4E3E}" type="presParOf" srcId="{661862F4-4D14-47E2-A0B5-075889AE5222}" destId="{9EB4ED9A-416D-4E9B-85BD-2DCD3F4A2761}" srcOrd="9" destOrd="0" presId="urn:microsoft.com/office/officeart/2005/8/layout/process5"/>
    <dgm:cxn modelId="{72925DA2-587C-46F0-AD99-0C7C8C1B93C4}" type="presParOf" srcId="{9EB4ED9A-416D-4E9B-85BD-2DCD3F4A2761}" destId="{0CCBA570-651C-4A2D-8692-5CFB818A086C}" srcOrd="0" destOrd="0" presId="urn:microsoft.com/office/officeart/2005/8/layout/process5"/>
    <dgm:cxn modelId="{550C865C-43F3-4965-A754-E34552B461ED}" type="presParOf" srcId="{661862F4-4D14-47E2-A0B5-075889AE5222}" destId="{D78D0F08-3AC2-4999-944B-241B862DBD20}" srcOrd="10" destOrd="0" presId="urn:microsoft.com/office/officeart/2005/8/layout/process5"/>
    <dgm:cxn modelId="{C0140A92-93A2-45DF-B803-09A1BE4A11A7}" type="presParOf" srcId="{661862F4-4D14-47E2-A0B5-075889AE5222}" destId="{1722BBC0-2CD0-4449-9246-0817C228CBCE}" srcOrd="11" destOrd="0" presId="urn:microsoft.com/office/officeart/2005/8/layout/process5"/>
    <dgm:cxn modelId="{6BDD92D2-B484-499F-97F7-1F205F519E7D}" type="presParOf" srcId="{1722BBC0-2CD0-4449-9246-0817C228CBCE}" destId="{22AD8329-239C-4CEA-BE67-4ECD530F3BCC}" srcOrd="0" destOrd="0" presId="urn:microsoft.com/office/officeart/2005/8/layout/process5"/>
    <dgm:cxn modelId="{5F578F71-A7CD-43ED-BAF7-4E8BBD3949CE}" type="presParOf" srcId="{661862F4-4D14-47E2-A0B5-075889AE5222}" destId="{413AFD39-A58D-4AD4-AE5C-A65D994A6406}" srcOrd="12" destOrd="0" presId="urn:microsoft.com/office/officeart/2005/8/layout/process5"/>
    <dgm:cxn modelId="{5E51A171-2B8E-49BD-B661-4FB28848CEC0}" type="presParOf" srcId="{661862F4-4D14-47E2-A0B5-075889AE5222}" destId="{2F3E19C7-2831-4894-9392-1047CC1D3B82}" srcOrd="13" destOrd="0" presId="urn:microsoft.com/office/officeart/2005/8/layout/process5"/>
    <dgm:cxn modelId="{76EDBFA7-60CC-4D23-B6AC-E9C0720EEBA4}" type="presParOf" srcId="{2F3E19C7-2831-4894-9392-1047CC1D3B82}" destId="{5855CB28-3F66-4646-B3D1-674A21833172}" srcOrd="0" destOrd="0" presId="urn:microsoft.com/office/officeart/2005/8/layout/process5"/>
    <dgm:cxn modelId="{AD1F6A96-0037-4CEA-8901-C9D1A2BF9C87}" type="presParOf" srcId="{661862F4-4D14-47E2-A0B5-075889AE5222}" destId="{C5F1F10B-5E81-4DC6-B187-6EB5A0825531}" srcOrd="14" destOrd="0" presId="urn:microsoft.com/office/officeart/2005/8/layout/process5"/>
    <dgm:cxn modelId="{01A0B780-2910-4232-A9CC-4B75FA4A0A12}" type="presParOf" srcId="{661862F4-4D14-47E2-A0B5-075889AE5222}" destId="{B3848BD4-71DD-4EE0-9BFE-AA2980249684}" srcOrd="15" destOrd="0" presId="urn:microsoft.com/office/officeart/2005/8/layout/process5"/>
    <dgm:cxn modelId="{AC5F70AD-9AFD-4EDE-B467-A8F07C1B9AA2}" type="presParOf" srcId="{B3848BD4-71DD-4EE0-9BFE-AA2980249684}" destId="{B970F25C-2E5B-4B7E-B9F9-51E086CED494}" srcOrd="0" destOrd="0" presId="urn:microsoft.com/office/officeart/2005/8/layout/process5"/>
    <dgm:cxn modelId="{8B273FC8-C7ED-4295-AE97-0EF168D9EBD8}" type="presParOf" srcId="{661862F4-4D14-47E2-A0B5-075889AE5222}" destId="{EC4F4895-4702-4B70-BD45-27C541E980B1}" srcOrd="16"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D5FCD7B7-E889-42BF-B58C-14F0FA0CA902}" type="doc">
      <dgm:prSet loTypeId="urn:microsoft.com/office/officeart/2005/8/layout/gear1" loCatId="relationship" qsTypeId="urn:microsoft.com/office/officeart/2005/8/quickstyle/simple1" qsCatId="simple" csTypeId="urn:microsoft.com/office/officeart/2005/8/colors/accent1_2" csCatId="accent1" phldr="1"/>
      <dgm:spPr/>
    </dgm:pt>
    <dgm:pt modelId="{D6AE82CB-8996-409E-8858-04FC456A03AF}">
      <dgm:prSet phldrT="[Text]"/>
      <dgm:spPr/>
      <dgm:t>
        <a:bodyPr/>
        <a:lstStyle/>
        <a:p>
          <a:r>
            <a:rPr lang="en-US" dirty="0"/>
            <a:t>Scheme is operation for 5 months only (till 30</a:t>
          </a:r>
          <a:r>
            <a:rPr lang="en-US" baseline="30000" dirty="0"/>
            <a:t>th</a:t>
          </a:r>
          <a:r>
            <a:rPr lang="en-US" dirty="0"/>
            <a:t> June 2020)!</a:t>
          </a:r>
        </a:p>
      </dgm:t>
    </dgm:pt>
    <dgm:pt modelId="{58FDF3DF-A044-40F4-91C7-48D75DD782F6}" type="parTrans" cxnId="{3AAE4E73-C9AB-419B-B6E4-188B269138E6}">
      <dgm:prSet/>
      <dgm:spPr/>
      <dgm:t>
        <a:bodyPr/>
        <a:lstStyle/>
        <a:p>
          <a:endParaRPr lang="en-US"/>
        </a:p>
      </dgm:t>
    </dgm:pt>
    <dgm:pt modelId="{93A20EFE-42CD-4B38-A72A-9584F5BF2DEB}" type="sibTrans" cxnId="{3AAE4E73-C9AB-419B-B6E4-188B269138E6}">
      <dgm:prSet/>
      <dgm:spPr/>
      <dgm:t>
        <a:bodyPr/>
        <a:lstStyle/>
        <a:p>
          <a:endParaRPr lang="en-US"/>
        </a:p>
      </dgm:t>
    </dgm:pt>
    <dgm:pt modelId="{88926188-EB90-4AE0-BD99-34D77702452D}" type="pres">
      <dgm:prSet presAssocID="{D5FCD7B7-E889-42BF-B58C-14F0FA0CA902}" presName="composite" presStyleCnt="0">
        <dgm:presLayoutVars>
          <dgm:chMax val="3"/>
          <dgm:animLvl val="lvl"/>
          <dgm:resizeHandles val="exact"/>
        </dgm:presLayoutVars>
      </dgm:prSet>
      <dgm:spPr/>
    </dgm:pt>
    <dgm:pt modelId="{EBCCFD8B-4BC0-4832-A24E-03A03BA71D2A}" type="pres">
      <dgm:prSet presAssocID="{D6AE82CB-8996-409E-8858-04FC456A03AF}" presName="gear1" presStyleLbl="node1" presStyleIdx="0" presStyleCnt="1">
        <dgm:presLayoutVars>
          <dgm:chMax val="1"/>
          <dgm:bulletEnabled val="1"/>
        </dgm:presLayoutVars>
      </dgm:prSet>
      <dgm:spPr/>
    </dgm:pt>
    <dgm:pt modelId="{7D054786-F7E1-4DC5-BB32-392B37351553}" type="pres">
      <dgm:prSet presAssocID="{D6AE82CB-8996-409E-8858-04FC456A03AF}" presName="gear1srcNode" presStyleLbl="node1" presStyleIdx="0" presStyleCnt="1"/>
      <dgm:spPr/>
    </dgm:pt>
    <dgm:pt modelId="{FA9237DD-DC68-444F-86A1-7208AF10D571}" type="pres">
      <dgm:prSet presAssocID="{D6AE82CB-8996-409E-8858-04FC456A03AF}" presName="gear1dstNode" presStyleLbl="node1" presStyleIdx="0" presStyleCnt="1"/>
      <dgm:spPr/>
    </dgm:pt>
    <dgm:pt modelId="{2FD58088-1573-4F45-89C2-0CD8E5C16483}" type="pres">
      <dgm:prSet presAssocID="{93A20EFE-42CD-4B38-A72A-9584F5BF2DEB}" presName="connector1" presStyleLbl="sibTrans2D1" presStyleIdx="0" presStyleCnt="1"/>
      <dgm:spPr/>
    </dgm:pt>
  </dgm:ptLst>
  <dgm:cxnLst>
    <dgm:cxn modelId="{D0212A33-BA20-48A8-8952-0FC753C90948}" type="presOf" srcId="{D6AE82CB-8996-409E-8858-04FC456A03AF}" destId="{EBCCFD8B-4BC0-4832-A24E-03A03BA71D2A}" srcOrd="0" destOrd="0" presId="urn:microsoft.com/office/officeart/2005/8/layout/gear1"/>
    <dgm:cxn modelId="{81570771-A83E-413F-87E2-E4CAE1126017}" type="presOf" srcId="{D5FCD7B7-E889-42BF-B58C-14F0FA0CA902}" destId="{88926188-EB90-4AE0-BD99-34D77702452D}" srcOrd="0" destOrd="0" presId="urn:microsoft.com/office/officeart/2005/8/layout/gear1"/>
    <dgm:cxn modelId="{3AAE4E73-C9AB-419B-B6E4-188B269138E6}" srcId="{D5FCD7B7-E889-42BF-B58C-14F0FA0CA902}" destId="{D6AE82CB-8996-409E-8858-04FC456A03AF}" srcOrd="0" destOrd="0" parTransId="{58FDF3DF-A044-40F4-91C7-48D75DD782F6}" sibTransId="{93A20EFE-42CD-4B38-A72A-9584F5BF2DEB}"/>
    <dgm:cxn modelId="{DEBEB4D6-0D41-486B-B21B-3C44B3F5D00B}" type="presOf" srcId="{D6AE82CB-8996-409E-8858-04FC456A03AF}" destId="{7D054786-F7E1-4DC5-BB32-392B37351553}" srcOrd="1" destOrd="0" presId="urn:microsoft.com/office/officeart/2005/8/layout/gear1"/>
    <dgm:cxn modelId="{77B446D9-D554-4C62-A2E0-CF0EEF10E448}" type="presOf" srcId="{D6AE82CB-8996-409E-8858-04FC456A03AF}" destId="{FA9237DD-DC68-444F-86A1-7208AF10D571}" srcOrd="2" destOrd="0" presId="urn:microsoft.com/office/officeart/2005/8/layout/gear1"/>
    <dgm:cxn modelId="{06C7A0EE-D6C2-49A5-A803-9C51CB79613D}" type="presOf" srcId="{93A20EFE-42CD-4B38-A72A-9584F5BF2DEB}" destId="{2FD58088-1573-4F45-89C2-0CD8E5C16483}" srcOrd="0" destOrd="0" presId="urn:microsoft.com/office/officeart/2005/8/layout/gear1"/>
    <dgm:cxn modelId="{126E1A4E-B763-41F7-8080-DBF42C449684}" type="presParOf" srcId="{88926188-EB90-4AE0-BD99-34D77702452D}" destId="{EBCCFD8B-4BC0-4832-A24E-03A03BA71D2A}" srcOrd="0" destOrd="0" presId="urn:microsoft.com/office/officeart/2005/8/layout/gear1"/>
    <dgm:cxn modelId="{CEAC484C-6EF6-4CF6-A5B5-0B61E43FA210}" type="presParOf" srcId="{88926188-EB90-4AE0-BD99-34D77702452D}" destId="{7D054786-F7E1-4DC5-BB32-392B37351553}" srcOrd="1" destOrd="0" presId="urn:microsoft.com/office/officeart/2005/8/layout/gear1"/>
    <dgm:cxn modelId="{6098A183-45E9-4A42-8848-B4F84EBA4915}" type="presParOf" srcId="{88926188-EB90-4AE0-BD99-34D77702452D}" destId="{FA9237DD-DC68-444F-86A1-7208AF10D571}" srcOrd="2" destOrd="0" presId="urn:microsoft.com/office/officeart/2005/8/layout/gear1"/>
    <dgm:cxn modelId="{8D6E33CE-06A6-41B8-B191-47562B04C0C2}" type="presParOf" srcId="{88926188-EB90-4AE0-BD99-34D77702452D}" destId="{2FD58088-1573-4F45-89C2-0CD8E5C16483}" srcOrd="3" destOrd="0" presId="urn:microsoft.com/office/officeart/2005/8/layout/gear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D5FCD7B7-E889-42BF-B58C-14F0FA0CA902}" type="doc">
      <dgm:prSet loTypeId="urn:microsoft.com/office/officeart/2005/8/layout/gear1" loCatId="relationship" qsTypeId="urn:microsoft.com/office/officeart/2005/8/quickstyle/simple1" qsCatId="simple" csTypeId="urn:microsoft.com/office/officeart/2005/8/colors/accent1_2" csCatId="accent1" phldr="1"/>
      <dgm:spPr/>
    </dgm:pt>
    <dgm:pt modelId="{D6AE82CB-8996-409E-8858-04FC456A03AF}">
      <dgm:prSet phldrT="[Text]"/>
      <dgm:spPr/>
      <dgm:t>
        <a:bodyPr/>
        <a:lstStyle/>
        <a:p>
          <a:r>
            <a:rPr lang="en-US" dirty="0"/>
            <a:t>Scheme does not offer reduction in tax amount!</a:t>
          </a:r>
        </a:p>
      </dgm:t>
    </dgm:pt>
    <dgm:pt modelId="{58FDF3DF-A044-40F4-91C7-48D75DD782F6}" type="parTrans" cxnId="{3AAE4E73-C9AB-419B-B6E4-188B269138E6}">
      <dgm:prSet/>
      <dgm:spPr/>
      <dgm:t>
        <a:bodyPr/>
        <a:lstStyle/>
        <a:p>
          <a:endParaRPr lang="en-US"/>
        </a:p>
      </dgm:t>
    </dgm:pt>
    <dgm:pt modelId="{93A20EFE-42CD-4B38-A72A-9584F5BF2DEB}" type="sibTrans" cxnId="{3AAE4E73-C9AB-419B-B6E4-188B269138E6}">
      <dgm:prSet/>
      <dgm:spPr/>
      <dgm:t>
        <a:bodyPr/>
        <a:lstStyle/>
        <a:p>
          <a:endParaRPr lang="en-US"/>
        </a:p>
      </dgm:t>
    </dgm:pt>
    <dgm:pt modelId="{88926188-EB90-4AE0-BD99-34D77702452D}" type="pres">
      <dgm:prSet presAssocID="{D5FCD7B7-E889-42BF-B58C-14F0FA0CA902}" presName="composite" presStyleCnt="0">
        <dgm:presLayoutVars>
          <dgm:chMax val="3"/>
          <dgm:animLvl val="lvl"/>
          <dgm:resizeHandles val="exact"/>
        </dgm:presLayoutVars>
      </dgm:prSet>
      <dgm:spPr/>
    </dgm:pt>
    <dgm:pt modelId="{EBCCFD8B-4BC0-4832-A24E-03A03BA71D2A}" type="pres">
      <dgm:prSet presAssocID="{D6AE82CB-8996-409E-8858-04FC456A03AF}" presName="gear1" presStyleLbl="node1" presStyleIdx="0" presStyleCnt="1">
        <dgm:presLayoutVars>
          <dgm:chMax val="1"/>
          <dgm:bulletEnabled val="1"/>
        </dgm:presLayoutVars>
      </dgm:prSet>
      <dgm:spPr/>
    </dgm:pt>
    <dgm:pt modelId="{7D054786-F7E1-4DC5-BB32-392B37351553}" type="pres">
      <dgm:prSet presAssocID="{D6AE82CB-8996-409E-8858-04FC456A03AF}" presName="gear1srcNode" presStyleLbl="node1" presStyleIdx="0" presStyleCnt="1"/>
      <dgm:spPr/>
    </dgm:pt>
    <dgm:pt modelId="{FA9237DD-DC68-444F-86A1-7208AF10D571}" type="pres">
      <dgm:prSet presAssocID="{D6AE82CB-8996-409E-8858-04FC456A03AF}" presName="gear1dstNode" presStyleLbl="node1" presStyleIdx="0" presStyleCnt="1"/>
      <dgm:spPr/>
    </dgm:pt>
    <dgm:pt modelId="{2FD58088-1573-4F45-89C2-0CD8E5C16483}" type="pres">
      <dgm:prSet presAssocID="{93A20EFE-42CD-4B38-A72A-9584F5BF2DEB}" presName="connector1" presStyleLbl="sibTrans2D1" presStyleIdx="0" presStyleCnt="1"/>
      <dgm:spPr/>
    </dgm:pt>
  </dgm:ptLst>
  <dgm:cxnLst>
    <dgm:cxn modelId="{D0212A33-BA20-48A8-8952-0FC753C90948}" type="presOf" srcId="{D6AE82CB-8996-409E-8858-04FC456A03AF}" destId="{EBCCFD8B-4BC0-4832-A24E-03A03BA71D2A}" srcOrd="0" destOrd="0" presId="urn:microsoft.com/office/officeart/2005/8/layout/gear1"/>
    <dgm:cxn modelId="{81570771-A83E-413F-87E2-E4CAE1126017}" type="presOf" srcId="{D5FCD7B7-E889-42BF-B58C-14F0FA0CA902}" destId="{88926188-EB90-4AE0-BD99-34D77702452D}" srcOrd="0" destOrd="0" presId="urn:microsoft.com/office/officeart/2005/8/layout/gear1"/>
    <dgm:cxn modelId="{3AAE4E73-C9AB-419B-B6E4-188B269138E6}" srcId="{D5FCD7B7-E889-42BF-B58C-14F0FA0CA902}" destId="{D6AE82CB-8996-409E-8858-04FC456A03AF}" srcOrd="0" destOrd="0" parTransId="{58FDF3DF-A044-40F4-91C7-48D75DD782F6}" sibTransId="{93A20EFE-42CD-4B38-A72A-9584F5BF2DEB}"/>
    <dgm:cxn modelId="{DEBEB4D6-0D41-486B-B21B-3C44B3F5D00B}" type="presOf" srcId="{D6AE82CB-8996-409E-8858-04FC456A03AF}" destId="{7D054786-F7E1-4DC5-BB32-392B37351553}" srcOrd="1" destOrd="0" presId="urn:microsoft.com/office/officeart/2005/8/layout/gear1"/>
    <dgm:cxn modelId="{77B446D9-D554-4C62-A2E0-CF0EEF10E448}" type="presOf" srcId="{D6AE82CB-8996-409E-8858-04FC456A03AF}" destId="{FA9237DD-DC68-444F-86A1-7208AF10D571}" srcOrd="2" destOrd="0" presId="urn:microsoft.com/office/officeart/2005/8/layout/gear1"/>
    <dgm:cxn modelId="{06C7A0EE-D6C2-49A5-A803-9C51CB79613D}" type="presOf" srcId="{93A20EFE-42CD-4B38-A72A-9584F5BF2DEB}" destId="{2FD58088-1573-4F45-89C2-0CD8E5C16483}" srcOrd="0" destOrd="0" presId="urn:microsoft.com/office/officeart/2005/8/layout/gear1"/>
    <dgm:cxn modelId="{126E1A4E-B763-41F7-8080-DBF42C449684}" type="presParOf" srcId="{88926188-EB90-4AE0-BD99-34D77702452D}" destId="{EBCCFD8B-4BC0-4832-A24E-03A03BA71D2A}" srcOrd="0" destOrd="0" presId="urn:microsoft.com/office/officeart/2005/8/layout/gear1"/>
    <dgm:cxn modelId="{CEAC484C-6EF6-4CF6-A5B5-0B61E43FA210}" type="presParOf" srcId="{88926188-EB90-4AE0-BD99-34D77702452D}" destId="{7D054786-F7E1-4DC5-BB32-392B37351553}" srcOrd="1" destOrd="0" presId="urn:microsoft.com/office/officeart/2005/8/layout/gear1"/>
    <dgm:cxn modelId="{6098A183-45E9-4A42-8848-B4F84EBA4915}" type="presParOf" srcId="{88926188-EB90-4AE0-BD99-34D77702452D}" destId="{FA9237DD-DC68-444F-86A1-7208AF10D571}" srcOrd="2" destOrd="0" presId="urn:microsoft.com/office/officeart/2005/8/layout/gear1"/>
    <dgm:cxn modelId="{8D6E33CE-06A6-41B8-B191-47562B04C0C2}" type="presParOf" srcId="{88926188-EB90-4AE0-BD99-34D77702452D}" destId="{2FD58088-1573-4F45-89C2-0CD8E5C16483}" srcOrd="3" destOrd="0" presId="urn:microsoft.com/office/officeart/2005/8/layout/gear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3783E4F7-845E-422C-9991-87FA78FCA0C8}" type="doc">
      <dgm:prSet loTypeId="urn:microsoft.com/office/officeart/2009/3/layout/CircleRelationship" loCatId="relationship" qsTypeId="urn:microsoft.com/office/officeart/2005/8/quickstyle/simple1" qsCatId="simple" csTypeId="urn:microsoft.com/office/officeart/2005/8/colors/colorful4" csCatId="colorful" phldr="1"/>
      <dgm:spPr/>
      <dgm:t>
        <a:bodyPr/>
        <a:lstStyle/>
        <a:p>
          <a:endParaRPr lang="en-US"/>
        </a:p>
      </dgm:t>
    </dgm:pt>
    <dgm:pt modelId="{1A1DF43A-68A1-4CE1-B85D-E3A40B6CE146}">
      <dgm:prSet phldrT="[Text]" custT="1"/>
      <dgm:spPr/>
      <dgm:t>
        <a:bodyPr/>
        <a:lstStyle/>
        <a:p>
          <a:r>
            <a:rPr lang="en-US" sz="2000" dirty="0"/>
            <a:t>Honest taxpayer?</a:t>
          </a:r>
        </a:p>
      </dgm:t>
    </dgm:pt>
    <dgm:pt modelId="{099E2211-8A4A-4702-BEF8-C48A136452A1}" type="parTrans" cxnId="{17E547EC-4520-4BFD-83AF-0A4952F651C9}">
      <dgm:prSet/>
      <dgm:spPr/>
      <dgm:t>
        <a:bodyPr/>
        <a:lstStyle/>
        <a:p>
          <a:endParaRPr lang="en-US"/>
        </a:p>
      </dgm:t>
    </dgm:pt>
    <dgm:pt modelId="{C25DA786-C2C4-4AA3-AA3D-9F9587E5E2F3}" type="sibTrans" cxnId="{17E547EC-4520-4BFD-83AF-0A4952F651C9}">
      <dgm:prSet/>
      <dgm:spPr/>
      <dgm:t>
        <a:bodyPr/>
        <a:lstStyle/>
        <a:p>
          <a:endParaRPr lang="en-US"/>
        </a:p>
      </dgm:t>
    </dgm:pt>
    <dgm:pt modelId="{54442AFD-3769-4C9E-9274-F22EA3A248D1}">
      <dgm:prSet phldrT="[Text]" custT="1"/>
      <dgm:spPr/>
      <dgm:t>
        <a:bodyPr/>
        <a:lstStyle/>
        <a:p>
          <a:r>
            <a:rPr lang="en-US" sz="2000" dirty="0"/>
            <a:t>Pay taxes</a:t>
          </a:r>
        </a:p>
      </dgm:t>
    </dgm:pt>
    <dgm:pt modelId="{9AC7730F-70CD-4BF5-B293-2E24427D4F11}" type="parTrans" cxnId="{702B69C1-E41C-414A-A7A3-B5582D530842}">
      <dgm:prSet/>
      <dgm:spPr/>
      <dgm:t>
        <a:bodyPr/>
        <a:lstStyle/>
        <a:p>
          <a:endParaRPr lang="en-US"/>
        </a:p>
      </dgm:t>
    </dgm:pt>
    <dgm:pt modelId="{8198130B-BE35-48E5-B55A-298ACD2DB0B6}" type="sibTrans" cxnId="{702B69C1-E41C-414A-A7A3-B5582D530842}">
      <dgm:prSet/>
      <dgm:spPr/>
      <dgm:t>
        <a:bodyPr/>
        <a:lstStyle/>
        <a:p>
          <a:endParaRPr lang="en-US"/>
        </a:p>
      </dgm:t>
    </dgm:pt>
    <dgm:pt modelId="{3136F963-4A5D-40CE-8E15-E08D5E89F939}">
      <dgm:prSet phldrT="[Text]" custT="1"/>
      <dgm:spPr/>
      <dgm:t>
        <a:bodyPr/>
        <a:lstStyle/>
        <a:p>
          <a:r>
            <a:rPr lang="en-US" sz="2000" dirty="0"/>
            <a:t>File returns</a:t>
          </a:r>
        </a:p>
      </dgm:t>
    </dgm:pt>
    <dgm:pt modelId="{8F9C2522-054C-4786-9987-68944D347E4F}" type="parTrans" cxnId="{727D8D42-F143-4A53-9FD2-FC0BD77AC0DD}">
      <dgm:prSet/>
      <dgm:spPr/>
      <dgm:t>
        <a:bodyPr/>
        <a:lstStyle/>
        <a:p>
          <a:endParaRPr lang="en-US"/>
        </a:p>
      </dgm:t>
    </dgm:pt>
    <dgm:pt modelId="{B91C0D58-5BE8-4FBE-9C10-30B171C029EB}" type="sibTrans" cxnId="{727D8D42-F143-4A53-9FD2-FC0BD77AC0DD}">
      <dgm:prSet/>
      <dgm:spPr/>
      <dgm:t>
        <a:bodyPr/>
        <a:lstStyle/>
        <a:p>
          <a:endParaRPr lang="en-US"/>
        </a:p>
      </dgm:t>
    </dgm:pt>
    <dgm:pt modelId="{7CB3B86E-5540-46C7-AA00-DBB71E085C33}">
      <dgm:prSet phldrT="[Text]" custT="1"/>
      <dgm:spPr/>
      <dgm:t>
        <a:bodyPr/>
        <a:lstStyle/>
        <a:p>
          <a:r>
            <a:rPr lang="en-US" sz="2000" dirty="0"/>
            <a:t>Pay interest and penalties</a:t>
          </a:r>
        </a:p>
      </dgm:t>
    </dgm:pt>
    <dgm:pt modelId="{DBBC5F0C-0666-4634-A6E5-347F2867CF51}" type="parTrans" cxnId="{83746E11-207A-4640-8964-4C32BA008413}">
      <dgm:prSet/>
      <dgm:spPr/>
      <dgm:t>
        <a:bodyPr/>
        <a:lstStyle/>
        <a:p>
          <a:endParaRPr lang="en-US"/>
        </a:p>
      </dgm:t>
    </dgm:pt>
    <dgm:pt modelId="{FEC5CE36-1E18-453C-9428-AE7BD4CC73E5}" type="sibTrans" cxnId="{83746E11-207A-4640-8964-4C32BA008413}">
      <dgm:prSet/>
      <dgm:spPr/>
      <dgm:t>
        <a:bodyPr/>
        <a:lstStyle/>
        <a:p>
          <a:endParaRPr lang="en-US"/>
        </a:p>
      </dgm:t>
    </dgm:pt>
    <dgm:pt modelId="{5494472C-D8E0-40BC-BB3A-876E6DC74474}" type="pres">
      <dgm:prSet presAssocID="{3783E4F7-845E-422C-9991-87FA78FCA0C8}" presName="Name0" presStyleCnt="0">
        <dgm:presLayoutVars>
          <dgm:chMax val="1"/>
          <dgm:chPref val="1"/>
        </dgm:presLayoutVars>
      </dgm:prSet>
      <dgm:spPr/>
    </dgm:pt>
    <dgm:pt modelId="{D4048F6C-070E-42D9-8A4F-4C41B99F8C08}" type="pres">
      <dgm:prSet presAssocID="{1A1DF43A-68A1-4CE1-B85D-E3A40B6CE146}" presName="Parent" presStyleLbl="node0" presStyleIdx="0" presStyleCnt="1">
        <dgm:presLayoutVars>
          <dgm:chMax val="5"/>
          <dgm:chPref val="5"/>
        </dgm:presLayoutVars>
      </dgm:prSet>
      <dgm:spPr/>
    </dgm:pt>
    <dgm:pt modelId="{4F560E04-E693-484B-9F1E-DC2BA5448F44}" type="pres">
      <dgm:prSet presAssocID="{1A1DF43A-68A1-4CE1-B85D-E3A40B6CE146}" presName="Accent1" presStyleLbl="node1" presStyleIdx="0" presStyleCnt="15"/>
      <dgm:spPr/>
    </dgm:pt>
    <dgm:pt modelId="{CF7044D4-3D22-424A-9786-DD9B75E4E5D0}" type="pres">
      <dgm:prSet presAssocID="{1A1DF43A-68A1-4CE1-B85D-E3A40B6CE146}" presName="Accent2" presStyleLbl="node1" presStyleIdx="1" presStyleCnt="15"/>
      <dgm:spPr/>
    </dgm:pt>
    <dgm:pt modelId="{72D0337B-4E9A-4889-A42D-45C698C09913}" type="pres">
      <dgm:prSet presAssocID="{1A1DF43A-68A1-4CE1-B85D-E3A40B6CE146}" presName="Accent3" presStyleLbl="node1" presStyleIdx="2" presStyleCnt="15"/>
      <dgm:spPr/>
    </dgm:pt>
    <dgm:pt modelId="{6E11925D-1993-4772-A21A-EAD93008EA25}" type="pres">
      <dgm:prSet presAssocID="{1A1DF43A-68A1-4CE1-B85D-E3A40B6CE146}" presName="Accent4" presStyleLbl="node1" presStyleIdx="3" presStyleCnt="15"/>
      <dgm:spPr/>
    </dgm:pt>
    <dgm:pt modelId="{7ADF96CC-8006-4A2C-8C25-1938081CC339}" type="pres">
      <dgm:prSet presAssocID="{1A1DF43A-68A1-4CE1-B85D-E3A40B6CE146}" presName="Accent5" presStyleLbl="node1" presStyleIdx="4" presStyleCnt="15"/>
      <dgm:spPr/>
    </dgm:pt>
    <dgm:pt modelId="{A2DFA72A-8E83-4CC9-8494-A42352CE0A50}" type="pres">
      <dgm:prSet presAssocID="{1A1DF43A-68A1-4CE1-B85D-E3A40B6CE146}" presName="Accent6" presStyleLbl="node1" presStyleIdx="5" presStyleCnt="15"/>
      <dgm:spPr/>
    </dgm:pt>
    <dgm:pt modelId="{0D3E74AC-E1E6-41C1-BAEB-C457DD30735D}" type="pres">
      <dgm:prSet presAssocID="{54442AFD-3769-4C9E-9274-F22EA3A248D1}" presName="Child1" presStyleLbl="node1" presStyleIdx="6" presStyleCnt="15">
        <dgm:presLayoutVars>
          <dgm:chMax val="0"/>
          <dgm:chPref val="0"/>
        </dgm:presLayoutVars>
      </dgm:prSet>
      <dgm:spPr/>
    </dgm:pt>
    <dgm:pt modelId="{E6363AF5-2895-46D6-8A29-348947AF48E6}" type="pres">
      <dgm:prSet presAssocID="{54442AFD-3769-4C9E-9274-F22EA3A248D1}" presName="Accent7" presStyleCnt="0"/>
      <dgm:spPr/>
    </dgm:pt>
    <dgm:pt modelId="{3483369A-89C1-48F8-BCA1-AD0CCE6CA288}" type="pres">
      <dgm:prSet presAssocID="{54442AFD-3769-4C9E-9274-F22EA3A248D1}" presName="AccentHold1" presStyleLbl="node1" presStyleIdx="7" presStyleCnt="15"/>
      <dgm:spPr/>
    </dgm:pt>
    <dgm:pt modelId="{E992E562-D85F-42EA-8333-E99B10734FC6}" type="pres">
      <dgm:prSet presAssocID="{54442AFD-3769-4C9E-9274-F22EA3A248D1}" presName="Accent8" presStyleCnt="0"/>
      <dgm:spPr/>
    </dgm:pt>
    <dgm:pt modelId="{57E30D4D-F09F-43BE-8434-939D13E68DFB}" type="pres">
      <dgm:prSet presAssocID="{54442AFD-3769-4C9E-9274-F22EA3A248D1}" presName="AccentHold2" presStyleLbl="node1" presStyleIdx="8" presStyleCnt="15"/>
      <dgm:spPr/>
    </dgm:pt>
    <dgm:pt modelId="{A200EC88-E697-442A-802F-E8D056D5E124}" type="pres">
      <dgm:prSet presAssocID="{3136F963-4A5D-40CE-8E15-E08D5E89F939}" presName="Child2" presStyleLbl="node1" presStyleIdx="9" presStyleCnt="15">
        <dgm:presLayoutVars>
          <dgm:chMax val="0"/>
          <dgm:chPref val="0"/>
        </dgm:presLayoutVars>
      </dgm:prSet>
      <dgm:spPr/>
    </dgm:pt>
    <dgm:pt modelId="{B8B6AD55-9227-4572-BC1E-748E2D641F7D}" type="pres">
      <dgm:prSet presAssocID="{3136F963-4A5D-40CE-8E15-E08D5E89F939}" presName="Accent9" presStyleCnt="0"/>
      <dgm:spPr/>
    </dgm:pt>
    <dgm:pt modelId="{F8F62F72-7EF0-484F-8C3A-BD606C4ACC46}" type="pres">
      <dgm:prSet presAssocID="{3136F963-4A5D-40CE-8E15-E08D5E89F939}" presName="AccentHold1" presStyleLbl="node1" presStyleIdx="10" presStyleCnt="15"/>
      <dgm:spPr/>
    </dgm:pt>
    <dgm:pt modelId="{D8A3CB33-5E43-4E64-9EF3-F4438F76AA47}" type="pres">
      <dgm:prSet presAssocID="{3136F963-4A5D-40CE-8E15-E08D5E89F939}" presName="Accent10" presStyleCnt="0"/>
      <dgm:spPr/>
    </dgm:pt>
    <dgm:pt modelId="{7802C41A-1C2D-4723-ACC9-B13C40076957}" type="pres">
      <dgm:prSet presAssocID="{3136F963-4A5D-40CE-8E15-E08D5E89F939}" presName="AccentHold2" presStyleLbl="node1" presStyleIdx="11" presStyleCnt="15"/>
      <dgm:spPr/>
    </dgm:pt>
    <dgm:pt modelId="{D6062CC9-1E53-4273-9491-99E7538CFDCD}" type="pres">
      <dgm:prSet presAssocID="{3136F963-4A5D-40CE-8E15-E08D5E89F939}" presName="Accent11" presStyleCnt="0"/>
      <dgm:spPr/>
    </dgm:pt>
    <dgm:pt modelId="{EB4AB2E4-1797-48F4-B19A-DE143638D49E}" type="pres">
      <dgm:prSet presAssocID="{3136F963-4A5D-40CE-8E15-E08D5E89F939}" presName="AccentHold3" presStyleLbl="node1" presStyleIdx="12" presStyleCnt="15"/>
      <dgm:spPr/>
    </dgm:pt>
    <dgm:pt modelId="{C5BA2EC7-6FB1-46E8-AB8B-27751B85F65A}" type="pres">
      <dgm:prSet presAssocID="{7CB3B86E-5540-46C7-AA00-DBB71E085C33}" presName="Child3" presStyleLbl="node1" presStyleIdx="13" presStyleCnt="15">
        <dgm:presLayoutVars>
          <dgm:chMax val="0"/>
          <dgm:chPref val="0"/>
        </dgm:presLayoutVars>
      </dgm:prSet>
      <dgm:spPr/>
    </dgm:pt>
    <dgm:pt modelId="{D19ACA9E-8CDE-4218-8059-05AC2E4E496E}" type="pres">
      <dgm:prSet presAssocID="{7CB3B86E-5540-46C7-AA00-DBB71E085C33}" presName="Accent12" presStyleCnt="0"/>
      <dgm:spPr/>
    </dgm:pt>
    <dgm:pt modelId="{686389DF-E64B-4314-8419-3338201B4494}" type="pres">
      <dgm:prSet presAssocID="{7CB3B86E-5540-46C7-AA00-DBB71E085C33}" presName="AccentHold1" presStyleLbl="node1" presStyleIdx="14" presStyleCnt="15"/>
      <dgm:spPr/>
    </dgm:pt>
  </dgm:ptLst>
  <dgm:cxnLst>
    <dgm:cxn modelId="{19A97604-EA8E-42CE-9BED-F0EFBE22B720}" type="presOf" srcId="{3136F963-4A5D-40CE-8E15-E08D5E89F939}" destId="{A200EC88-E697-442A-802F-E8D056D5E124}" srcOrd="0" destOrd="0" presId="urn:microsoft.com/office/officeart/2009/3/layout/CircleRelationship"/>
    <dgm:cxn modelId="{83746E11-207A-4640-8964-4C32BA008413}" srcId="{1A1DF43A-68A1-4CE1-B85D-E3A40B6CE146}" destId="{7CB3B86E-5540-46C7-AA00-DBB71E085C33}" srcOrd="2" destOrd="0" parTransId="{DBBC5F0C-0666-4634-A6E5-347F2867CF51}" sibTransId="{FEC5CE36-1E18-453C-9428-AE7BD4CC73E5}"/>
    <dgm:cxn modelId="{727D8D42-F143-4A53-9FD2-FC0BD77AC0DD}" srcId="{1A1DF43A-68A1-4CE1-B85D-E3A40B6CE146}" destId="{3136F963-4A5D-40CE-8E15-E08D5E89F939}" srcOrd="1" destOrd="0" parTransId="{8F9C2522-054C-4786-9987-68944D347E4F}" sibTransId="{B91C0D58-5BE8-4FBE-9C10-30B171C029EB}"/>
    <dgm:cxn modelId="{3A121D66-15AD-48B0-BD72-FB67761D5C58}" type="presOf" srcId="{3783E4F7-845E-422C-9991-87FA78FCA0C8}" destId="{5494472C-D8E0-40BC-BB3A-876E6DC74474}" srcOrd="0" destOrd="0" presId="urn:microsoft.com/office/officeart/2009/3/layout/CircleRelationship"/>
    <dgm:cxn modelId="{709A5484-2F97-4B2A-B9C7-E8A7C56F7D25}" type="presOf" srcId="{1A1DF43A-68A1-4CE1-B85D-E3A40B6CE146}" destId="{D4048F6C-070E-42D9-8A4F-4C41B99F8C08}" srcOrd="0" destOrd="0" presId="urn:microsoft.com/office/officeart/2009/3/layout/CircleRelationship"/>
    <dgm:cxn modelId="{45745D90-F2BA-462B-8415-CB8FD7224BB1}" type="presOf" srcId="{7CB3B86E-5540-46C7-AA00-DBB71E085C33}" destId="{C5BA2EC7-6FB1-46E8-AB8B-27751B85F65A}" srcOrd="0" destOrd="0" presId="urn:microsoft.com/office/officeart/2009/3/layout/CircleRelationship"/>
    <dgm:cxn modelId="{702B69C1-E41C-414A-A7A3-B5582D530842}" srcId="{1A1DF43A-68A1-4CE1-B85D-E3A40B6CE146}" destId="{54442AFD-3769-4C9E-9274-F22EA3A248D1}" srcOrd="0" destOrd="0" parTransId="{9AC7730F-70CD-4BF5-B293-2E24427D4F11}" sibTransId="{8198130B-BE35-48E5-B55A-298ACD2DB0B6}"/>
    <dgm:cxn modelId="{6A023EE3-4D16-45D5-9744-6E59A2E29236}" type="presOf" srcId="{54442AFD-3769-4C9E-9274-F22EA3A248D1}" destId="{0D3E74AC-E1E6-41C1-BAEB-C457DD30735D}" srcOrd="0" destOrd="0" presId="urn:microsoft.com/office/officeart/2009/3/layout/CircleRelationship"/>
    <dgm:cxn modelId="{17E547EC-4520-4BFD-83AF-0A4952F651C9}" srcId="{3783E4F7-845E-422C-9991-87FA78FCA0C8}" destId="{1A1DF43A-68A1-4CE1-B85D-E3A40B6CE146}" srcOrd="0" destOrd="0" parTransId="{099E2211-8A4A-4702-BEF8-C48A136452A1}" sibTransId="{C25DA786-C2C4-4AA3-AA3D-9F9587E5E2F3}"/>
    <dgm:cxn modelId="{A783A757-7161-45F7-A680-8CD89BABB13A}" type="presParOf" srcId="{5494472C-D8E0-40BC-BB3A-876E6DC74474}" destId="{D4048F6C-070E-42D9-8A4F-4C41B99F8C08}" srcOrd="0" destOrd="0" presId="urn:microsoft.com/office/officeart/2009/3/layout/CircleRelationship"/>
    <dgm:cxn modelId="{F1A0B5A5-639C-490D-990D-C48275067863}" type="presParOf" srcId="{5494472C-D8E0-40BC-BB3A-876E6DC74474}" destId="{4F560E04-E693-484B-9F1E-DC2BA5448F44}" srcOrd="1" destOrd="0" presId="urn:microsoft.com/office/officeart/2009/3/layout/CircleRelationship"/>
    <dgm:cxn modelId="{21F2AB95-A9F6-417E-B269-E02470ADC1E5}" type="presParOf" srcId="{5494472C-D8E0-40BC-BB3A-876E6DC74474}" destId="{CF7044D4-3D22-424A-9786-DD9B75E4E5D0}" srcOrd="2" destOrd="0" presId="urn:microsoft.com/office/officeart/2009/3/layout/CircleRelationship"/>
    <dgm:cxn modelId="{BB9E4FE9-1CC1-44FF-B60E-DA65163C6A68}" type="presParOf" srcId="{5494472C-D8E0-40BC-BB3A-876E6DC74474}" destId="{72D0337B-4E9A-4889-A42D-45C698C09913}" srcOrd="3" destOrd="0" presId="urn:microsoft.com/office/officeart/2009/3/layout/CircleRelationship"/>
    <dgm:cxn modelId="{D4CAB3A8-91EF-4531-9789-EE5D0B09595C}" type="presParOf" srcId="{5494472C-D8E0-40BC-BB3A-876E6DC74474}" destId="{6E11925D-1993-4772-A21A-EAD93008EA25}" srcOrd="4" destOrd="0" presId="urn:microsoft.com/office/officeart/2009/3/layout/CircleRelationship"/>
    <dgm:cxn modelId="{D5A5234F-E9AF-416B-8596-3E7BB987E200}" type="presParOf" srcId="{5494472C-D8E0-40BC-BB3A-876E6DC74474}" destId="{7ADF96CC-8006-4A2C-8C25-1938081CC339}" srcOrd="5" destOrd="0" presId="urn:microsoft.com/office/officeart/2009/3/layout/CircleRelationship"/>
    <dgm:cxn modelId="{0D918E92-3A4B-497C-A298-47D4800A1760}" type="presParOf" srcId="{5494472C-D8E0-40BC-BB3A-876E6DC74474}" destId="{A2DFA72A-8E83-4CC9-8494-A42352CE0A50}" srcOrd="6" destOrd="0" presId="urn:microsoft.com/office/officeart/2009/3/layout/CircleRelationship"/>
    <dgm:cxn modelId="{9A89B142-215B-475B-94A2-7789208E4623}" type="presParOf" srcId="{5494472C-D8E0-40BC-BB3A-876E6DC74474}" destId="{0D3E74AC-E1E6-41C1-BAEB-C457DD30735D}" srcOrd="7" destOrd="0" presId="urn:microsoft.com/office/officeart/2009/3/layout/CircleRelationship"/>
    <dgm:cxn modelId="{6B32F022-82A4-4D3F-9830-A5A22DB7DE25}" type="presParOf" srcId="{5494472C-D8E0-40BC-BB3A-876E6DC74474}" destId="{E6363AF5-2895-46D6-8A29-348947AF48E6}" srcOrd="8" destOrd="0" presId="urn:microsoft.com/office/officeart/2009/3/layout/CircleRelationship"/>
    <dgm:cxn modelId="{627B9E7A-11FD-4B4E-AD7C-DAE1A5DAED27}" type="presParOf" srcId="{E6363AF5-2895-46D6-8A29-348947AF48E6}" destId="{3483369A-89C1-48F8-BCA1-AD0CCE6CA288}" srcOrd="0" destOrd="0" presId="urn:microsoft.com/office/officeart/2009/3/layout/CircleRelationship"/>
    <dgm:cxn modelId="{2F4627D9-44E0-4986-B776-F4F76A09F05A}" type="presParOf" srcId="{5494472C-D8E0-40BC-BB3A-876E6DC74474}" destId="{E992E562-D85F-42EA-8333-E99B10734FC6}" srcOrd="9" destOrd="0" presId="urn:microsoft.com/office/officeart/2009/3/layout/CircleRelationship"/>
    <dgm:cxn modelId="{0A3E71FF-2393-49A9-9E9C-B9B9D7A23BCF}" type="presParOf" srcId="{E992E562-D85F-42EA-8333-E99B10734FC6}" destId="{57E30D4D-F09F-43BE-8434-939D13E68DFB}" srcOrd="0" destOrd="0" presId="urn:microsoft.com/office/officeart/2009/3/layout/CircleRelationship"/>
    <dgm:cxn modelId="{D106C227-4C1F-46B1-BBFC-A1AF8A2D55DC}" type="presParOf" srcId="{5494472C-D8E0-40BC-BB3A-876E6DC74474}" destId="{A200EC88-E697-442A-802F-E8D056D5E124}" srcOrd="10" destOrd="0" presId="urn:microsoft.com/office/officeart/2009/3/layout/CircleRelationship"/>
    <dgm:cxn modelId="{EC7B8F72-0153-4825-B8C3-FF4C6913D0A1}" type="presParOf" srcId="{5494472C-D8E0-40BC-BB3A-876E6DC74474}" destId="{B8B6AD55-9227-4572-BC1E-748E2D641F7D}" srcOrd="11" destOrd="0" presId="urn:microsoft.com/office/officeart/2009/3/layout/CircleRelationship"/>
    <dgm:cxn modelId="{D5C81C49-6330-45EB-B2C4-66FF75BFF331}" type="presParOf" srcId="{B8B6AD55-9227-4572-BC1E-748E2D641F7D}" destId="{F8F62F72-7EF0-484F-8C3A-BD606C4ACC46}" srcOrd="0" destOrd="0" presId="urn:microsoft.com/office/officeart/2009/3/layout/CircleRelationship"/>
    <dgm:cxn modelId="{9566693C-E11D-43FC-A209-8110F19C440D}" type="presParOf" srcId="{5494472C-D8E0-40BC-BB3A-876E6DC74474}" destId="{D8A3CB33-5E43-4E64-9EF3-F4438F76AA47}" srcOrd="12" destOrd="0" presId="urn:microsoft.com/office/officeart/2009/3/layout/CircleRelationship"/>
    <dgm:cxn modelId="{6F134BE7-8D89-4D5C-BA7D-B969149E345C}" type="presParOf" srcId="{D8A3CB33-5E43-4E64-9EF3-F4438F76AA47}" destId="{7802C41A-1C2D-4723-ACC9-B13C40076957}" srcOrd="0" destOrd="0" presId="urn:microsoft.com/office/officeart/2009/3/layout/CircleRelationship"/>
    <dgm:cxn modelId="{C5208AD3-BFB7-4604-B91A-C4A73C619133}" type="presParOf" srcId="{5494472C-D8E0-40BC-BB3A-876E6DC74474}" destId="{D6062CC9-1E53-4273-9491-99E7538CFDCD}" srcOrd="13" destOrd="0" presId="urn:microsoft.com/office/officeart/2009/3/layout/CircleRelationship"/>
    <dgm:cxn modelId="{AC28D581-F889-43C6-B547-99E7DFB11058}" type="presParOf" srcId="{D6062CC9-1E53-4273-9491-99E7538CFDCD}" destId="{EB4AB2E4-1797-48F4-B19A-DE143638D49E}" srcOrd="0" destOrd="0" presId="urn:microsoft.com/office/officeart/2009/3/layout/CircleRelationship"/>
    <dgm:cxn modelId="{80E5BADD-DFF1-487B-A1EE-57CA7FB87CB4}" type="presParOf" srcId="{5494472C-D8E0-40BC-BB3A-876E6DC74474}" destId="{C5BA2EC7-6FB1-46E8-AB8B-27751B85F65A}" srcOrd="14" destOrd="0" presId="urn:microsoft.com/office/officeart/2009/3/layout/CircleRelationship"/>
    <dgm:cxn modelId="{28600B7D-00DD-431C-BF5D-2E4DE74FE8F0}" type="presParOf" srcId="{5494472C-D8E0-40BC-BB3A-876E6DC74474}" destId="{D19ACA9E-8CDE-4218-8059-05AC2E4E496E}" srcOrd="15" destOrd="0" presId="urn:microsoft.com/office/officeart/2009/3/layout/CircleRelationship"/>
    <dgm:cxn modelId="{D76A0B54-E3FF-48D0-A83F-30C8FDA7D3D1}" type="presParOf" srcId="{D19ACA9E-8CDE-4218-8059-05AC2E4E496E}" destId="{686389DF-E64B-4314-8419-3338201B4494}" srcOrd="0" destOrd="0" presId="urn:microsoft.com/office/officeart/2009/3/layout/CircleRelationship"/>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2432240A-2EEC-418E-B669-5F604B0EC995}" type="doc">
      <dgm:prSet loTypeId="urn:microsoft.com/office/officeart/2011/layout/HexagonRadial" loCatId="officeonline" qsTypeId="urn:microsoft.com/office/officeart/2005/8/quickstyle/simple1" qsCatId="simple" csTypeId="urn:microsoft.com/office/officeart/2005/8/colors/colorful4" csCatId="colorful" phldr="1"/>
      <dgm:spPr/>
      <dgm:t>
        <a:bodyPr/>
        <a:lstStyle/>
        <a:p>
          <a:endParaRPr lang="en-US"/>
        </a:p>
      </dgm:t>
    </dgm:pt>
    <dgm:pt modelId="{ABCBBDEB-B3F9-4D92-A58B-710EA1BA8FAD}">
      <dgm:prSet/>
      <dgm:spPr/>
      <dgm:t>
        <a:bodyPr/>
        <a:lstStyle/>
        <a:p>
          <a:r>
            <a:rPr lang="en-US" dirty="0"/>
            <a:t>What to do?</a:t>
          </a:r>
        </a:p>
      </dgm:t>
    </dgm:pt>
    <dgm:pt modelId="{6E7C2785-771A-4DC2-900F-1BC837D4AA46}" type="parTrans" cxnId="{7FF89E76-6B5D-4E15-809E-A16CE71D109A}">
      <dgm:prSet/>
      <dgm:spPr/>
      <dgm:t>
        <a:bodyPr/>
        <a:lstStyle/>
        <a:p>
          <a:endParaRPr lang="en-US"/>
        </a:p>
      </dgm:t>
    </dgm:pt>
    <dgm:pt modelId="{5164BE7B-542E-46ED-9C4E-1A219E3A9D15}" type="sibTrans" cxnId="{7FF89E76-6B5D-4E15-809E-A16CE71D109A}">
      <dgm:prSet/>
      <dgm:spPr/>
      <dgm:t>
        <a:bodyPr/>
        <a:lstStyle/>
        <a:p>
          <a:endParaRPr lang="en-US"/>
        </a:p>
      </dgm:t>
    </dgm:pt>
    <dgm:pt modelId="{01442E11-1AF2-4783-8ABE-22CC9A368DCD}">
      <dgm:prSet/>
      <dgm:spPr/>
      <dgm:t>
        <a:bodyPr/>
        <a:lstStyle/>
        <a:p>
          <a:r>
            <a:rPr lang="en-US" dirty="0"/>
            <a:t>Go through and acquaint about the Scheme</a:t>
          </a:r>
        </a:p>
      </dgm:t>
    </dgm:pt>
    <dgm:pt modelId="{BD2FD266-3183-4F03-BE0B-C9094BA1BC24}" type="parTrans" cxnId="{BE3BAE71-7A21-4BB7-8AF4-8102A24199BB}">
      <dgm:prSet/>
      <dgm:spPr/>
      <dgm:t>
        <a:bodyPr/>
        <a:lstStyle/>
        <a:p>
          <a:endParaRPr lang="en-US"/>
        </a:p>
      </dgm:t>
    </dgm:pt>
    <dgm:pt modelId="{E0A00B23-99D7-4BF2-B98E-7E6D6DEEB3D4}" type="sibTrans" cxnId="{BE3BAE71-7A21-4BB7-8AF4-8102A24199BB}">
      <dgm:prSet/>
      <dgm:spPr/>
      <dgm:t>
        <a:bodyPr/>
        <a:lstStyle/>
        <a:p>
          <a:endParaRPr lang="en-US"/>
        </a:p>
      </dgm:t>
    </dgm:pt>
    <dgm:pt modelId="{EECD4F66-0880-4F5D-B062-E1B95CEA0DF1}">
      <dgm:prSet/>
      <dgm:spPr/>
      <dgm:t>
        <a:bodyPr/>
        <a:lstStyle/>
        <a:p>
          <a:r>
            <a:rPr lang="en-US" dirty="0"/>
            <a:t>Prepare list of pending cases</a:t>
          </a:r>
        </a:p>
      </dgm:t>
    </dgm:pt>
    <dgm:pt modelId="{0122FE0F-1984-41D1-A9A8-2EEB4796DFE4}" type="parTrans" cxnId="{A42CB1B4-3B09-4AF0-8B94-7C832EAD22FA}">
      <dgm:prSet/>
      <dgm:spPr/>
    </dgm:pt>
    <dgm:pt modelId="{2876447A-BD6B-418C-A13C-1A83D67200FF}" type="sibTrans" cxnId="{A42CB1B4-3B09-4AF0-8B94-7C832EAD22FA}">
      <dgm:prSet/>
      <dgm:spPr/>
    </dgm:pt>
    <dgm:pt modelId="{72CAE050-BF7C-4923-9DB3-9B3D8F067934}" type="pres">
      <dgm:prSet presAssocID="{2432240A-2EEC-418E-B669-5F604B0EC995}" presName="Name0" presStyleCnt="0">
        <dgm:presLayoutVars>
          <dgm:chMax val="1"/>
          <dgm:chPref val="1"/>
          <dgm:dir/>
          <dgm:animOne val="branch"/>
          <dgm:animLvl val="lvl"/>
        </dgm:presLayoutVars>
      </dgm:prSet>
      <dgm:spPr/>
    </dgm:pt>
    <dgm:pt modelId="{3124C53B-ECD8-4736-B122-FC2D0BE4F58C}" type="pres">
      <dgm:prSet presAssocID="{ABCBBDEB-B3F9-4D92-A58B-710EA1BA8FAD}" presName="Parent" presStyleLbl="node0" presStyleIdx="0" presStyleCnt="1">
        <dgm:presLayoutVars>
          <dgm:chMax val="6"/>
          <dgm:chPref val="6"/>
        </dgm:presLayoutVars>
      </dgm:prSet>
      <dgm:spPr/>
    </dgm:pt>
    <dgm:pt modelId="{BDBEFC52-4688-4B2C-9350-3DB8FD3D09DF}" type="pres">
      <dgm:prSet presAssocID="{01442E11-1AF2-4783-8ABE-22CC9A368DCD}" presName="Accent1" presStyleCnt="0"/>
      <dgm:spPr/>
    </dgm:pt>
    <dgm:pt modelId="{0ABC07D9-B763-4549-BAAB-018F8907B024}" type="pres">
      <dgm:prSet presAssocID="{01442E11-1AF2-4783-8ABE-22CC9A368DCD}" presName="Accent" presStyleLbl="bgShp" presStyleIdx="0" presStyleCnt="2"/>
      <dgm:spPr/>
    </dgm:pt>
    <dgm:pt modelId="{A591FF04-7D4F-4F5B-B4E2-8F3EC7DD2CB3}" type="pres">
      <dgm:prSet presAssocID="{01442E11-1AF2-4783-8ABE-22CC9A368DCD}" presName="Child1" presStyleLbl="node1" presStyleIdx="0" presStyleCnt="2">
        <dgm:presLayoutVars>
          <dgm:chMax val="0"/>
          <dgm:chPref val="0"/>
          <dgm:bulletEnabled val="1"/>
        </dgm:presLayoutVars>
      </dgm:prSet>
      <dgm:spPr/>
    </dgm:pt>
    <dgm:pt modelId="{1E26F80C-E800-4B26-8747-B6BDB4F3EB88}" type="pres">
      <dgm:prSet presAssocID="{EECD4F66-0880-4F5D-B062-E1B95CEA0DF1}" presName="Accent2" presStyleCnt="0"/>
      <dgm:spPr/>
    </dgm:pt>
    <dgm:pt modelId="{D42E4428-37AA-45A2-B4FA-9790D55089AC}" type="pres">
      <dgm:prSet presAssocID="{EECD4F66-0880-4F5D-B062-E1B95CEA0DF1}" presName="Accent" presStyleLbl="bgShp" presStyleIdx="1" presStyleCnt="2"/>
      <dgm:spPr/>
    </dgm:pt>
    <dgm:pt modelId="{2DDBEF9E-6317-4051-A05F-6E10E825B3E3}" type="pres">
      <dgm:prSet presAssocID="{EECD4F66-0880-4F5D-B062-E1B95CEA0DF1}" presName="Child2" presStyleLbl="node1" presStyleIdx="1" presStyleCnt="2">
        <dgm:presLayoutVars>
          <dgm:chMax val="0"/>
          <dgm:chPref val="0"/>
          <dgm:bulletEnabled val="1"/>
        </dgm:presLayoutVars>
      </dgm:prSet>
      <dgm:spPr/>
    </dgm:pt>
  </dgm:ptLst>
  <dgm:cxnLst>
    <dgm:cxn modelId="{151AD701-392B-4932-8E07-2C3D4FBC50D2}" type="presOf" srcId="{01442E11-1AF2-4783-8ABE-22CC9A368DCD}" destId="{A591FF04-7D4F-4F5B-B4E2-8F3EC7DD2CB3}" srcOrd="0" destOrd="0" presId="urn:microsoft.com/office/officeart/2011/layout/HexagonRadial"/>
    <dgm:cxn modelId="{C2C5612F-9377-4EC7-9FB2-BD55E3BB1E4C}" type="presOf" srcId="{ABCBBDEB-B3F9-4D92-A58B-710EA1BA8FAD}" destId="{3124C53B-ECD8-4736-B122-FC2D0BE4F58C}" srcOrd="0" destOrd="0" presId="urn:microsoft.com/office/officeart/2011/layout/HexagonRadial"/>
    <dgm:cxn modelId="{1AFF545F-D246-4267-AE28-B94DA943F39F}" type="presOf" srcId="{EECD4F66-0880-4F5D-B062-E1B95CEA0DF1}" destId="{2DDBEF9E-6317-4051-A05F-6E10E825B3E3}" srcOrd="0" destOrd="0" presId="urn:microsoft.com/office/officeart/2011/layout/HexagonRadial"/>
    <dgm:cxn modelId="{BE3BAE71-7A21-4BB7-8AF4-8102A24199BB}" srcId="{ABCBBDEB-B3F9-4D92-A58B-710EA1BA8FAD}" destId="{01442E11-1AF2-4783-8ABE-22CC9A368DCD}" srcOrd="0" destOrd="0" parTransId="{BD2FD266-3183-4F03-BE0B-C9094BA1BC24}" sibTransId="{E0A00B23-99D7-4BF2-B98E-7E6D6DEEB3D4}"/>
    <dgm:cxn modelId="{7FF89E76-6B5D-4E15-809E-A16CE71D109A}" srcId="{2432240A-2EEC-418E-B669-5F604B0EC995}" destId="{ABCBBDEB-B3F9-4D92-A58B-710EA1BA8FAD}" srcOrd="0" destOrd="0" parTransId="{6E7C2785-771A-4DC2-900F-1BC837D4AA46}" sibTransId="{5164BE7B-542E-46ED-9C4E-1A219E3A9D15}"/>
    <dgm:cxn modelId="{930F228F-B23E-475C-9419-5D331508C49D}" type="presOf" srcId="{2432240A-2EEC-418E-B669-5F604B0EC995}" destId="{72CAE050-BF7C-4923-9DB3-9B3D8F067934}" srcOrd="0" destOrd="0" presId="urn:microsoft.com/office/officeart/2011/layout/HexagonRadial"/>
    <dgm:cxn modelId="{A42CB1B4-3B09-4AF0-8B94-7C832EAD22FA}" srcId="{ABCBBDEB-B3F9-4D92-A58B-710EA1BA8FAD}" destId="{EECD4F66-0880-4F5D-B062-E1B95CEA0DF1}" srcOrd="1" destOrd="0" parTransId="{0122FE0F-1984-41D1-A9A8-2EEB4796DFE4}" sibTransId="{2876447A-BD6B-418C-A13C-1A83D67200FF}"/>
    <dgm:cxn modelId="{1E116FC9-9BC5-4B70-9C8F-C1FC2ACE8364}" type="presParOf" srcId="{72CAE050-BF7C-4923-9DB3-9B3D8F067934}" destId="{3124C53B-ECD8-4736-B122-FC2D0BE4F58C}" srcOrd="0" destOrd="0" presId="urn:microsoft.com/office/officeart/2011/layout/HexagonRadial"/>
    <dgm:cxn modelId="{9671FDF9-751F-4B79-B85E-2872ACE07F8A}" type="presParOf" srcId="{72CAE050-BF7C-4923-9DB3-9B3D8F067934}" destId="{BDBEFC52-4688-4B2C-9350-3DB8FD3D09DF}" srcOrd="1" destOrd="0" presId="urn:microsoft.com/office/officeart/2011/layout/HexagonRadial"/>
    <dgm:cxn modelId="{12C58229-B0DB-465B-9015-F271CD5C62B7}" type="presParOf" srcId="{BDBEFC52-4688-4B2C-9350-3DB8FD3D09DF}" destId="{0ABC07D9-B763-4549-BAAB-018F8907B024}" srcOrd="0" destOrd="0" presId="urn:microsoft.com/office/officeart/2011/layout/HexagonRadial"/>
    <dgm:cxn modelId="{AA3577D0-7C23-4C5C-BF2F-210B28410907}" type="presParOf" srcId="{72CAE050-BF7C-4923-9DB3-9B3D8F067934}" destId="{A591FF04-7D4F-4F5B-B4E2-8F3EC7DD2CB3}" srcOrd="2" destOrd="0" presId="urn:microsoft.com/office/officeart/2011/layout/HexagonRadial"/>
    <dgm:cxn modelId="{7A7C01FC-FD16-4334-BED9-419DFA7FA96A}" type="presParOf" srcId="{72CAE050-BF7C-4923-9DB3-9B3D8F067934}" destId="{1E26F80C-E800-4B26-8747-B6BDB4F3EB88}" srcOrd="3" destOrd="0" presId="urn:microsoft.com/office/officeart/2011/layout/HexagonRadial"/>
    <dgm:cxn modelId="{F6F51F3C-93D0-4483-A1B9-32DC8194A425}" type="presParOf" srcId="{1E26F80C-E800-4B26-8747-B6BDB4F3EB88}" destId="{D42E4428-37AA-45A2-B4FA-9790D55089AC}" srcOrd="0" destOrd="0" presId="urn:microsoft.com/office/officeart/2011/layout/HexagonRadial"/>
    <dgm:cxn modelId="{0AEB0E5E-53E7-4F91-B249-154172D1DAA1}" type="presParOf" srcId="{72CAE050-BF7C-4923-9DB3-9B3D8F067934}" destId="{2DDBEF9E-6317-4051-A05F-6E10E825B3E3}" srcOrd="4" destOrd="0" presId="urn:microsoft.com/office/officeart/2011/layout/HexagonRadial"/>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2432240A-2EEC-418E-B669-5F604B0EC995}" type="doc">
      <dgm:prSet loTypeId="urn:microsoft.com/office/officeart/2005/8/layout/process4" loCatId="process" qsTypeId="urn:microsoft.com/office/officeart/2005/8/quickstyle/simple1" qsCatId="simple" csTypeId="urn:microsoft.com/office/officeart/2005/8/colors/accent1_1" csCatId="accent1" phldr="1"/>
      <dgm:spPr/>
      <dgm:t>
        <a:bodyPr/>
        <a:lstStyle/>
        <a:p>
          <a:endParaRPr lang="en-US"/>
        </a:p>
      </dgm:t>
    </dgm:pt>
    <dgm:pt modelId="{03B74BF2-FC50-443A-A3C5-F5F8DEEFF11B}">
      <dgm:prSet custT="1"/>
      <dgm:spPr/>
      <dgm:t>
        <a:bodyPr/>
        <a:lstStyle/>
        <a:p>
          <a:r>
            <a:rPr lang="en-US" sz="1800" dirty="0"/>
            <a:t>Check whether eligible or not?</a:t>
          </a:r>
        </a:p>
      </dgm:t>
    </dgm:pt>
    <dgm:pt modelId="{F10EAEBC-9161-4CC1-9D1B-9F3BA85C91D6}" type="parTrans" cxnId="{C9691F86-8DF5-430C-8495-40C5F60424D0}">
      <dgm:prSet/>
      <dgm:spPr/>
      <dgm:t>
        <a:bodyPr/>
        <a:lstStyle/>
        <a:p>
          <a:endParaRPr lang="en-US"/>
        </a:p>
      </dgm:t>
    </dgm:pt>
    <dgm:pt modelId="{0C88B93B-AA63-4FC6-847E-2C04A834FB54}" type="sibTrans" cxnId="{C9691F86-8DF5-430C-8495-40C5F60424D0}">
      <dgm:prSet/>
      <dgm:spPr/>
      <dgm:t>
        <a:bodyPr/>
        <a:lstStyle/>
        <a:p>
          <a:endParaRPr lang="en-US"/>
        </a:p>
      </dgm:t>
    </dgm:pt>
    <dgm:pt modelId="{58D705CE-CD56-4630-A560-C03EDDC5B38D}">
      <dgm:prSet custT="1"/>
      <dgm:spPr/>
      <dgm:t>
        <a:bodyPr/>
        <a:lstStyle/>
        <a:p>
          <a:r>
            <a:rPr lang="en-US" sz="1800" dirty="0"/>
            <a:t>Co-ordinate internally with the management (i.e. pros and cons of applying/ not applying for the Scheme)</a:t>
          </a:r>
        </a:p>
      </dgm:t>
    </dgm:pt>
    <dgm:pt modelId="{A81F69FB-9D2D-44A0-BE00-B62189174E9A}" type="parTrans" cxnId="{3E1BE050-6C8A-41E3-9DE7-E8BDB3FDE817}">
      <dgm:prSet/>
      <dgm:spPr/>
      <dgm:t>
        <a:bodyPr/>
        <a:lstStyle/>
        <a:p>
          <a:endParaRPr lang="en-US"/>
        </a:p>
      </dgm:t>
    </dgm:pt>
    <dgm:pt modelId="{137F43F1-38E8-4E6D-B78B-4BE05E86BB58}" type="sibTrans" cxnId="{3E1BE050-6C8A-41E3-9DE7-E8BDB3FDE817}">
      <dgm:prSet/>
      <dgm:spPr/>
      <dgm:t>
        <a:bodyPr/>
        <a:lstStyle/>
        <a:p>
          <a:endParaRPr lang="en-US"/>
        </a:p>
      </dgm:t>
    </dgm:pt>
    <dgm:pt modelId="{B206EB59-E7A8-40AD-A91B-2CCF550A6513}">
      <dgm:prSet custT="1"/>
      <dgm:spPr/>
      <dgm:t>
        <a:bodyPr/>
        <a:lstStyle/>
        <a:p>
          <a:r>
            <a:rPr lang="en-US" sz="1800" dirty="0"/>
            <a:t>If needed, co-ordinate externally with the tax / legal consultant (i.e. how to apply) </a:t>
          </a:r>
        </a:p>
      </dgm:t>
    </dgm:pt>
    <dgm:pt modelId="{051DD45D-1900-4780-BCA0-32AD9CA2B498}" type="parTrans" cxnId="{F3087DB9-4639-4E8F-A0BB-16684DCF4559}">
      <dgm:prSet/>
      <dgm:spPr/>
      <dgm:t>
        <a:bodyPr/>
        <a:lstStyle/>
        <a:p>
          <a:endParaRPr lang="en-US"/>
        </a:p>
      </dgm:t>
    </dgm:pt>
    <dgm:pt modelId="{802830DC-4641-48B4-9837-AB1C5320943E}" type="sibTrans" cxnId="{F3087DB9-4639-4E8F-A0BB-16684DCF4559}">
      <dgm:prSet/>
      <dgm:spPr/>
      <dgm:t>
        <a:bodyPr/>
        <a:lstStyle/>
        <a:p>
          <a:endParaRPr lang="en-US"/>
        </a:p>
      </dgm:t>
    </dgm:pt>
    <dgm:pt modelId="{BD643BFF-DCEA-4B79-A170-4E15CA1EF056}">
      <dgm:prSet custT="1"/>
      <dgm:spPr/>
      <dgm:t>
        <a:bodyPr/>
        <a:lstStyle/>
        <a:p>
          <a:r>
            <a:rPr lang="en-US" sz="1800" dirty="0"/>
            <a:t>In case of any challenges, share feedback with Authorities</a:t>
          </a:r>
        </a:p>
      </dgm:t>
    </dgm:pt>
    <dgm:pt modelId="{44431B03-457A-4E95-860B-3741B1716A6E}" type="parTrans" cxnId="{71AF1914-961C-4911-878C-D3653CCB61A8}">
      <dgm:prSet/>
      <dgm:spPr/>
      <dgm:t>
        <a:bodyPr/>
        <a:lstStyle/>
        <a:p>
          <a:endParaRPr lang="en-US"/>
        </a:p>
      </dgm:t>
    </dgm:pt>
    <dgm:pt modelId="{972DAA2D-68EA-4B9F-8ECB-703010F73F3D}" type="sibTrans" cxnId="{71AF1914-961C-4911-878C-D3653CCB61A8}">
      <dgm:prSet/>
      <dgm:spPr/>
      <dgm:t>
        <a:bodyPr/>
        <a:lstStyle/>
        <a:p>
          <a:endParaRPr lang="en-US"/>
        </a:p>
      </dgm:t>
    </dgm:pt>
    <dgm:pt modelId="{3F2FB2A9-DCC6-4EE6-999F-BEDE750B869D}">
      <dgm:prSet custT="1"/>
      <dgm:spPr/>
      <dgm:t>
        <a:bodyPr/>
        <a:lstStyle/>
        <a:p>
          <a:r>
            <a:rPr lang="en-US" sz="1800" dirty="0"/>
            <a:t>Identify list of cases for which application to be filed</a:t>
          </a:r>
        </a:p>
      </dgm:t>
    </dgm:pt>
    <dgm:pt modelId="{5B67A87E-6C51-41D4-9263-76070820E72A}" type="parTrans" cxnId="{40AE7F76-7E19-411F-BF5A-AF563431E14A}">
      <dgm:prSet/>
      <dgm:spPr/>
      <dgm:t>
        <a:bodyPr/>
        <a:lstStyle/>
        <a:p>
          <a:endParaRPr lang="en-US"/>
        </a:p>
      </dgm:t>
    </dgm:pt>
    <dgm:pt modelId="{1F32D894-CC34-414D-8AF3-3590906F5037}" type="sibTrans" cxnId="{40AE7F76-7E19-411F-BF5A-AF563431E14A}">
      <dgm:prSet/>
      <dgm:spPr/>
      <dgm:t>
        <a:bodyPr/>
        <a:lstStyle/>
        <a:p>
          <a:endParaRPr lang="en-US"/>
        </a:p>
      </dgm:t>
    </dgm:pt>
    <dgm:pt modelId="{EFA70501-1FF5-4B3B-ADDC-F8E7FA07E1E0}" type="pres">
      <dgm:prSet presAssocID="{2432240A-2EEC-418E-B669-5F604B0EC995}" presName="Name0" presStyleCnt="0">
        <dgm:presLayoutVars>
          <dgm:dir/>
          <dgm:animLvl val="lvl"/>
          <dgm:resizeHandles val="exact"/>
        </dgm:presLayoutVars>
      </dgm:prSet>
      <dgm:spPr/>
    </dgm:pt>
    <dgm:pt modelId="{C07078A1-650C-49B0-88F2-18632EC43E6B}" type="pres">
      <dgm:prSet presAssocID="{BD643BFF-DCEA-4B79-A170-4E15CA1EF056}" presName="boxAndChildren" presStyleCnt="0"/>
      <dgm:spPr/>
    </dgm:pt>
    <dgm:pt modelId="{FA2C337E-48D4-452C-8C80-45749428DC6A}" type="pres">
      <dgm:prSet presAssocID="{BD643BFF-DCEA-4B79-A170-4E15CA1EF056}" presName="parentTextBox" presStyleLbl="node1" presStyleIdx="0" presStyleCnt="5"/>
      <dgm:spPr/>
    </dgm:pt>
    <dgm:pt modelId="{05CB1421-5A5C-4A86-A686-59929BFB3E35}" type="pres">
      <dgm:prSet presAssocID="{802830DC-4641-48B4-9837-AB1C5320943E}" presName="sp" presStyleCnt="0"/>
      <dgm:spPr/>
    </dgm:pt>
    <dgm:pt modelId="{FE1E3143-E4C5-441C-80D7-8946893074DE}" type="pres">
      <dgm:prSet presAssocID="{B206EB59-E7A8-40AD-A91B-2CCF550A6513}" presName="arrowAndChildren" presStyleCnt="0"/>
      <dgm:spPr/>
    </dgm:pt>
    <dgm:pt modelId="{C1FCE04A-7E43-4CD4-8E8B-8CC8E49F144D}" type="pres">
      <dgm:prSet presAssocID="{B206EB59-E7A8-40AD-A91B-2CCF550A6513}" presName="parentTextArrow" presStyleLbl="node1" presStyleIdx="1" presStyleCnt="5"/>
      <dgm:spPr/>
    </dgm:pt>
    <dgm:pt modelId="{2CAF06C9-07CE-43EB-8E57-4570F65CD6F6}" type="pres">
      <dgm:prSet presAssocID="{137F43F1-38E8-4E6D-B78B-4BE05E86BB58}" presName="sp" presStyleCnt="0"/>
      <dgm:spPr/>
    </dgm:pt>
    <dgm:pt modelId="{36BF0971-7EAC-4404-9B83-D36C821D5640}" type="pres">
      <dgm:prSet presAssocID="{58D705CE-CD56-4630-A560-C03EDDC5B38D}" presName="arrowAndChildren" presStyleCnt="0"/>
      <dgm:spPr/>
    </dgm:pt>
    <dgm:pt modelId="{0F0582A0-537F-40AF-871B-624526F61B00}" type="pres">
      <dgm:prSet presAssocID="{58D705CE-CD56-4630-A560-C03EDDC5B38D}" presName="parentTextArrow" presStyleLbl="node1" presStyleIdx="2" presStyleCnt="5"/>
      <dgm:spPr/>
    </dgm:pt>
    <dgm:pt modelId="{9367B758-52D8-4013-88C1-15D212936F20}" type="pres">
      <dgm:prSet presAssocID="{0C88B93B-AA63-4FC6-847E-2C04A834FB54}" presName="sp" presStyleCnt="0"/>
      <dgm:spPr/>
    </dgm:pt>
    <dgm:pt modelId="{33024B0B-DD38-42F4-A9DA-224F78A43ED4}" type="pres">
      <dgm:prSet presAssocID="{03B74BF2-FC50-443A-A3C5-F5F8DEEFF11B}" presName="arrowAndChildren" presStyleCnt="0"/>
      <dgm:spPr/>
    </dgm:pt>
    <dgm:pt modelId="{D702DC30-4E8B-4FAF-94C1-76552B221AEA}" type="pres">
      <dgm:prSet presAssocID="{03B74BF2-FC50-443A-A3C5-F5F8DEEFF11B}" presName="parentTextArrow" presStyleLbl="node1" presStyleIdx="3" presStyleCnt="5"/>
      <dgm:spPr/>
    </dgm:pt>
    <dgm:pt modelId="{8254B8B5-87C1-46EE-BAD0-60C832B98F3B}" type="pres">
      <dgm:prSet presAssocID="{1F32D894-CC34-414D-8AF3-3590906F5037}" presName="sp" presStyleCnt="0"/>
      <dgm:spPr/>
    </dgm:pt>
    <dgm:pt modelId="{78FF07E9-D5B4-4538-9537-C1E8D4D8E57D}" type="pres">
      <dgm:prSet presAssocID="{3F2FB2A9-DCC6-4EE6-999F-BEDE750B869D}" presName="arrowAndChildren" presStyleCnt="0"/>
      <dgm:spPr/>
    </dgm:pt>
    <dgm:pt modelId="{153CAA7F-7588-4D9B-9F45-1DCC6EF0413F}" type="pres">
      <dgm:prSet presAssocID="{3F2FB2A9-DCC6-4EE6-999F-BEDE750B869D}" presName="parentTextArrow" presStyleLbl="node1" presStyleIdx="4" presStyleCnt="5"/>
      <dgm:spPr/>
    </dgm:pt>
  </dgm:ptLst>
  <dgm:cxnLst>
    <dgm:cxn modelId="{71AF1914-961C-4911-878C-D3653CCB61A8}" srcId="{2432240A-2EEC-418E-B669-5F604B0EC995}" destId="{BD643BFF-DCEA-4B79-A170-4E15CA1EF056}" srcOrd="4" destOrd="0" parTransId="{44431B03-457A-4E95-860B-3741B1716A6E}" sibTransId="{972DAA2D-68EA-4B9F-8ECB-703010F73F3D}"/>
    <dgm:cxn modelId="{E7D11945-9AFE-45CB-AA0E-3D219CCC9B5E}" type="presOf" srcId="{BD643BFF-DCEA-4B79-A170-4E15CA1EF056}" destId="{FA2C337E-48D4-452C-8C80-45749428DC6A}" srcOrd="0" destOrd="0" presId="urn:microsoft.com/office/officeart/2005/8/layout/process4"/>
    <dgm:cxn modelId="{3E1BE050-6C8A-41E3-9DE7-E8BDB3FDE817}" srcId="{2432240A-2EEC-418E-B669-5F604B0EC995}" destId="{58D705CE-CD56-4630-A560-C03EDDC5B38D}" srcOrd="2" destOrd="0" parTransId="{A81F69FB-9D2D-44A0-BE00-B62189174E9A}" sibTransId="{137F43F1-38E8-4E6D-B78B-4BE05E86BB58}"/>
    <dgm:cxn modelId="{40AE7F76-7E19-411F-BF5A-AF563431E14A}" srcId="{2432240A-2EEC-418E-B669-5F604B0EC995}" destId="{3F2FB2A9-DCC6-4EE6-999F-BEDE750B869D}" srcOrd="0" destOrd="0" parTransId="{5B67A87E-6C51-41D4-9263-76070820E72A}" sibTransId="{1F32D894-CC34-414D-8AF3-3590906F5037}"/>
    <dgm:cxn modelId="{F5030880-DE1C-4B96-8608-F8387B1641D5}" type="presOf" srcId="{03B74BF2-FC50-443A-A3C5-F5F8DEEFF11B}" destId="{D702DC30-4E8B-4FAF-94C1-76552B221AEA}" srcOrd="0" destOrd="0" presId="urn:microsoft.com/office/officeart/2005/8/layout/process4"/>
    <dgm:cxn modelId="{C9691F86-8DF5-430C-8495-40C5F60424D0}" srcId="{2432240A-2EEC-418E-B669-5F604B0EC995}" destId="{03B74BF2-FC50-443A-A3C5-F5F8DEEFF11B}" srcOrd="1" destOrd="0" parTransId="{F10EAEBC-9161-4CC1-9D1B-9F3BA85C91D6}" sibTransId="{0C88B93B-AA63-4FC6-847E-2C04A834FB54}"/>
    <dgm:cxn modelId="{B43AE08E-34F6-4480-944A-122EB58B6F55}" type="presOf" srcId="{3F2FB2A9-DCC6-4EE6-999F-BEDE750B869D}" destId="{153CAA7F-7588-4D9B-9F45-1DCC6EF0413F}" srcOrd="0" destOrd="0" presId="urn:microsoft.com/office/officeart/2005/8/layout/process4"/>
    <dgm:cxn modelId="{F3087DB9-4639-4E8F-A0BB-16684DCF4559}" srcId="{2432240A-2EEC-418E-B669-5F604B0EC995}" destId="{B206EB59-E7A8-40AD-A91B-2CCF550A6513}" srcOrd="3" destOrd="0" parTransId="{051DD45D-1900-4780-BCA0-32AD9CA2B498}" sibTransId="{802830DC-4641-48B4-9837-AB1C5320943E}"/>
    <dgm:cxn modelId="{201E6EC7-CC03-4D67-A043-B77818B972EB}" type="presOf" srcId="{58D705CE-CD56-4630-A560-C03EDDC5B38D}" destId="{0F0582A0-537F-40AF-871B-624526F61B00}" srcOrd="0" destOrd="0" presId="urn:microsoft.com/office/officeart/2005/8/layout/process4"/>
    <dgm:cxn modelId="{954324F4-F845-479E-8E63-52B3FC76F61C}" type="presOf" srcId="{2432240A-2EEC-418E-B669-5F604B0EC995}" destId="{EFA70501-1FF5-4B3B-ADDC-F8E7FA07E1E0}" srcOrd="0" destOrd="0" presId="urn:microsoft.com/office/officeart/2005/8/layout/process4"/>
    <dgm:cxn modelId="{12B37AF5-E2B2-4300-BB66-EE094B9465C4}" type="presOf" srcId="{B206EB59-E7A8-40AD-A91B-2CCF550A6513}" destId="{C1FCE04A-7E43-4CD4-8E8B-8CC8E49F144D}" srcOrd="0" destOrd="0" presId="urn:microsoft.com/office/officeart/2005/8/layout/process4"/>
    <dgm:cxn modelId="{0A8E88A7-85F6-4539-A32D-CC73C4FA9E84}" type="presParOf" srcId="{EFA70501-1FF5-4B3B-ADDC-F8E7FA07E1E0}" destId="{C07078A1-650C-49B0-88F2-18632EC43E6B}" srcOrd="0" destOrd="0" presId="urn:microsoft.com/office/officeart/2005/8/layout/process4"/>
    <dgm:cxn modelId="{64D21FA2-8BEB-4A42-8981-CE7700387004}" type="presParOf" srcId="{C07078A1-650C-49B0-88F2-18632EC43E6B}" destId="{FA2C337E-48D4-452C-8C80-45749428DC6A}" srcOrd="0" destOrd="0" presId="urn:microsoft.com/office/officeart/2005/8/layout/process4"/>
    <dgm:cxn modelId="{049A4BA3-279D-4E24-A046-980AA920CBF4}" type="presParOf" srcId="{EFA70501-1FF5-4B3B-ADDC-F8E7FA07E1E0}" destId="{05CB1421-5A5C-4A86-A686-59929BFB3E35}" srcOrd="1" destOrd="0" presId="urn:microsoft.com/office/officeart/2005/8/layout/process4"/>
    <dgm:cxn modelId="{AA0EAD37-B173-4F87-9CC0-5BD138F9CE18}" type="presParOf" srcId="{EFA70501-1FF5-4B3B-ADDC-F8E7FA07E1E0}" destId="{FE1E3143-E4C5-441C-80D7-8946893074DE}" srcOrd="2" destOrd="0" presId="urn:microsoft.com/office/officeart/2005/8/layout/process4"/>
    <dgm:cxn modelId="{A8B46FB1-8A01-429C-8384-F8FB88C46986}" type="presParOf" srcId="{FE1E3143-E4C5-441C-80D7-8946893074DE}" destId="{C1FCE04A-7E43-4CD4-8E8B-8CC8E49F144D}" srcOrd="0" destOrd="0" presId="urn:microsoft.com/office/officeart/2005/8/layout/process4"/>
    <dgm:cxn modelId="{C2B1CC9B-A099-45E2-BD21-270E65A2E958}" type="presParOf" srcId="{EFA70501-1FF5-4B3B-ADDC-F8E7FA07E1E0}" destId="{2CAF06C9-07CE-43EB-8E57-4570F65CD6F6}" srcOrd="3" destOrd="0" presId="urn:microsoft.com/office/officeart/2005/8/layout/process4"/>
    <dgm:cxn modelId="{D70D7495-B1A7-4DDC-9741-5907E6C5D1D7}" type="presParOf" srcId="{EFA70501-1FF5-4B3B-ADDC-F8E7FA07E1E0}" destId="{36BF0971-7EAC-4404-9B83-D36C821D5640}" srcOrd="4" destOrd="0" presId="urn:microsoft.com/office/officeart/2005/8/layout/process4"/>
    <dgm:cxn modelId="{73A1A530-7FD4-4291-8FD9-08972BE7904C}" type="presParOf" srcId="{36BF0971-7EAC-4404-9B83-D36C821D5640}" destId="{0F0582A0-537F-40AF-871B-624526F61B00}" srcOrd="0" destOrd="0" presId="urn:microsoft.com/office/officeart/2005/8/layout/process4"/>
    <dgm:cxn modelId="{9A407647-77B8-45AD-9104-910F1E808A46}" type="presParOf" srcId="{EFA70501-1FF5-4B3B-ADDC-F8E7FA07E1E0}" destId="{9367B758-52D8-4013-88C1-15D212936F20}" srcOrd="5" destOrd="0" presId="urn:microsoft.com/office/officeart/2005/8/layout/process4"/>
    <dgm:cxn modelId="{05A178F9-BABF-44B7-AE1E-90F454EB3412}" type="presParOf" srcId="{EFA70501-1FF5-4B3B-ADDC-F8E7FA07E1E0}" destId="{33024B0B-DD38-42F4-A9DA-224F78A43ED4}" srcOrd="6" destOrd="0" presId="urn:microsoft.com/office/officeart/2005/8/layout/process4"/>
    <dgm:cxn modelId="{537E544A-515E-4F37-8E74-F66E7E458367}" type="presParOf" srcId="{33024B0B-DD38-42F4-A9DA-224F78A43ED4}" destId="{D702DC30-4E8B-4FAF-94C1-76552B221AEA}" srcOrd="0" destOrd="0" presId="urn:microsoft.com/office/officeart/2005/8/layout/process4"/>
    <dgm:cxn modelId="{B0EAEB18-0B8D-4354-8D4B-310C33D75535}" type="presParOf" srcId="{EFA70501-1FF5-4B3B-ADDC-F8E7FA07E1E0}" destId="{8254B8B5-87C1-46EE-BAD0-60C832B98F3B}" srcOrd="7" destOrd="0" presId="urn:microsoft.com/office/officeart/2005/8/layout/process4"/>
    <dgm:cxn modelId="{FC516432-99A4-4F89-8A5F-D586224CB30F}" type="presParOf" srcId="{EFA70501-1FF5-4B3B-ADDC-F8E7FA07E1E0}" destId="{78FF07E9-D5B4-4538-9537-C1E8D4D8E57D}" srcOrd="8" destOrd="0" presId="urn:microsoft.com/office/officeart/2005/8/layout/process4"/>
    <dgm:cxn modelId="{E127ABA7-C02B-4919-9DD7-DBE582AED0D1}" type="presParOf" srcId="{78FF07E9-D5B4-4538-9537-C1E8D4D8E57D}" destId="{153CAA7F-7588-4D9B-9F45-1DCC6EF0413F}"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7F29D64-7DCE-446A-8E66-EF5B235B3615}" type="doc">
      <dgm:prSet loTypeId="urn:microsoft.com/office/officeart/2009/3/layout/CircleRelationship" loCatId="relationship" qsTypeId="urn:microsoft.com/office/officeart/2005/8/quickstyle/simple1" qsCatId="simple" csTypeId="urn:microsoft.com/office/officeart/2005/8/colors/colorful4" csCatId="colorful" phldr="1"/>
      <dgm:spPr/>
    </dgm:pt>
    <dgm:pt modelId="{DCDD8977-1A8E-4DB5-8DC0-F4AED8A64DCE}">
      <dgm:prSet phldrT="[Text]"/>
      <dgm:spPr/>
      <dgm:t>
        <a:bodyPr/>
        <a:lstStyle/>
        <a:p>
          <a:r>
            <a:rPr lang="en-US" dirty="0"/>
            <a:t>4.83 lacs cases pending</a:t>
          </a:r>
        </a:p>
      </dgm:t>
    </dgm:pt>
    <dgm:pt modelId="{A3175B14-4E6A-476F-B5C7-BFB6EF4C8188}" type="parTrans" cxnId="{A2D916FB-D544-4250-BC97-4894ECE2B027}">
      <dgm:prSet/>
      <dgm:spPr/>
      <dgm:t>
        <a:bodyPr/>
        <a:lstStyle/>
        <a:p>
          <a:endParaRPr lang="en-US"/>
        </a:p>
      </dgm:t>
    </dgm:pt>
    <dgm:pt modelId="{AF1D13F3-8E32-4D34-8118-3AD8A4FF4086}" type="sibTrans" cxnId="{A2D916FB-D544-4250-BC97-4894ECE2B027}">
      <dgm:prSet/>
      <dgm:spPr/>
      <dgm:t>
        <a:bodyPr/>
        <a:lstStyle/>
        <a:p>
          <a:endParaRPr lang="en-US"/>
        </a:p>
      </dgm:t>
    </dgm:pt>
    <dgm:pt modelId="{757A5A68-4C61-4260-8A0E-C4637D83A0CE}">
      <dgm:prSet phldrT="[Text]"/>
      <dgm:spPr/>
      <dgm:t>
        <a:bodyPr/>
        <a:lstStyle/>
        <a:p>
          <a:r>
            <a:rPr lang="en-US" dirty="0"/>
            <a:t>Pending at various levels Commissioner (Appeals), CESTAT, HC, SC </a:t>
          </a:r>
          <a:r>
            <a:rPr lang="en-US" dirty="0" err="1"/>
            <a:t>etc</a:t>
          </a:r>
          <a:endParaRPr lang="en-US" dirty="0"/>
        </a:p>
      </dgm:t>
    </dgm:pt>
    <dgm:pt modelId="{3FD98AF2-0E62-487C-9C6C-05DA16911DF7}" type="parTrans" cxnId="{B0945793-0604-4F95-B6D3-718C6F78DF48}">
      <dgm:prSet/>
      <dgm:spPr/>
    </dgm:pt>
    <dgm:pt modelId="{CFFCD856-3814-4883-8EA8-156A0A75DE58}" type="sibTrans" cxnId="{B0945793-0604-4F95-B6D3-718C6F78DF48}">
      <dgm:prSet/>
      <dgm:spPr/>
    </dgm:pt>
    <dgm:pt modelId="{14167895-6899-4BA8-82C1-096C32B717F1}" type="pres">
      <dgm:prSet presAssocID="{B7F29D64-7DCE-446A-8E66-EF5B235B3615}" presName="Name0" presStyleCnt="0">
        <dgm:presLayoutVars>
          <dgm:chMax val="1"/>
          <dgm:chPref val="1"/>
        </dgm:presLayoutVars>
      </dgm:prSet>
      <dgm:spPr/>
    </dgm:pt>
    <dgm:pt modelId="{8AB88D06-F976-47E7-B658-E776083E2B6C}" type="pres">
      <dgm:prSet presAssocID="{757A5A68-4C61-4260-8A0E-C4637D83A0CE}" presName="Parent" presStyleLbl="node0" presStyleIdx="0" presStyleCnt="1">
        <dgm:presLayoutVars>
          <dgm:chMax val="5"/>
          <dgm:chPref val="5"/>
        </dgm:presLayoutVars>
      </dgm:prSet>
      <dgm:spPr/>
    </dgm:pt>
    <dgm:pt modelId="{EB28981D-6F01-483C-867E-CB1370C7E960}" type="pres">
      <dgm:prSet presAssocID="{757A5A68-4C61-4260-8A0E-C4637D83A0CE}" presName="Accent1" presStyleLbl="node1" presStyleIdx="0" presStyleCnt="9"/>
      <dgm:spPr/>
    </dgm:pt>
    <dgm:pt modelId="{081AD843-62D0-41D9-AE89-5592D7CC5486}" type="pres">
      <dgm:prSet presAssocID="{757A5A68-4C61-4260-8A0E-C4637D83A0CE}" presName="Accent2" presStyleLbl="node1" presStyleIdx="1" presStyleCnt="9"/>
      <dgm:spPr/>
    </dgm:pt>
    <dgm:pt modelId="{24FA5CD5-8316-4759-8EE1-65848205A3DD}" type="pres">
      <dgm:prSet presAssocID="{757A5A68-4C61-4260-8A0E-C4637D83A0CE}" presName="Accent3" presStyleLbl="node1" presStyleIdx="2" presStyleCnt="9"/>
      <dgm:spPr/>
    </dgm:pt>
    <dgm:pt modelId="{E000615F-5C33-4AD1-B124-9082DB3844C4}" type="pres">
      <dgm:prSet presAssocID="{757A5A68-4C61-4260-8A0E-C4637D83A0CE}" presName="Accent4" presStyleLbl="node1" presStyleIdx="3" presStyleCnt="9"/>
      <dgm:spPr/>
    </dgm:pt>
    <dgm:pt modelId="{42860862-CDE0-4A30-AA68-CDE493876C52}" type="pres">
      <dgm:prSet presAssocID="{757A5A68-4C61-4260-8A0E-C4637D83A0CE}" presName="Accent5" presStyleLbl="node1" presStyleIdx="4" presStyleCnt="9"/>
      <dgm:spPr/>
    </dgm:pt>
    <dgm:pt modelId="{4D05F12C-5DD2-4E88-B95D-A4BE2DB5E977}" type="pres">
      <dgm:prSet presAssocID="{757A5A68-4C61-4260-8A0E-C4637D83A0CE}" presName="Accent6" presStyleLbl="node1" presStyleIdx="5" presStyleCnt="9"/>
      <dgm:spPr/>
    </dgm:pt>
    <dgm:pt modelId="{FBFAA903-6F9A-4E3A-B07E-052E6A055AD6}" type="pres">
      <dgm:prSet presAssocID="{DCDD8977-1A8E-4DB5-8DC0-F4AED8A64DCE}" presName="Child1" presStyleLbl="node1" presStyleIdx="6" presStyleCnt="9">
        <dgm:presLayoutVars>
          <dgm:chMax val="0"/>
          <dgm:chPref val="0"/>
        </dgm:presLayoutVars>
      </dgm:prSet>
      <dgm:spPr/>
    </dgm:pt>
    <dgm:pt modelId="{CA946922-AAAC-4C65-A2C1-9D4AC9C206F4}" type="pres">
      <dgm:prSet presAssocID="{DCDD8977-1A8E-4DB5-8DC0-F4AED8A64DCE}" presName="Accent7" presStyleCnt="0"/>
      <dgm:spPr/>
    </dgm:pt>
    <dgm:pt modelId="{36041F02-A4CD-43B5-B344-36479D671A14}" type="pres">
      <dgm:prSet presAssocID="{DCDD8977-1A8E-4DB5-8DC0-F4AED8A64DCE}" presName="AccentHold1" presStyleLbl="node1" presStyleIdx="7" presStyleCnt="9"/>
      <dgm:spPr/>
    </dgm:pt>
    <dgm:pt modelId="{66EA8D7F-5C8E-4487-B773-638CC335DB94}" type="pres">
      <dgm:prSet presAssocID="{DCDD8977-1A8E-4DB5-8DC0-F4AED8A64DCE}" presName="Accent8" presStyleCnt="0"/>
      <dgm:spPr/>
    </dgm:pt>
    <dgm:pt modelId="{D2D9B604-95B5-42AB-ADE4-8BBDF58C97A2}" type="pres">
      <dgm:prSet presAssocID="{DCDD8977-1A8E-4DB5-8DC0-F4AED8A64DCE}" presName="AccentHold2" presStyleLbl="node1" presStyleIdx="8" presStyleCnt="9"/>
      <dgm:spPr/>
    </dgm:pt>
  </dgm:ptLst>
  <dgm:cxnLst>
    <dgm:cxn modelId="{AF476D88-DA45-4621-A621-2AFF03DF1F8A}" type="presOf" srcId="{B7F29D64-7DCE-446A-8E66-EF5B235B3615}" destId="{14167895-6899-4BA8-82C1-096C32B717F1}" srcOrd="0" destOrd="0" presId="urn:microsoft.com/office/officeart/2009/3/layout/CircleRelationship"/>
    <dgm:cxn modelId="{B0945793-0604-4F95-B6D3-718C6F78DF48}" srcId="{B7F29D64-7DCE-446A-8E66-EF5B235B3615}" destId="{757A5A68-4C61-4260-8A0E-C4637D83A0CE}" srcOrd="0" destOrd="0" parTransId="{3FD98AF2-0E62-487C-9C6C-05DA16911DF7}" sibTransId="{CFFCD856-3814-4883-8EA8-156A0A75DE58}"/>
    <dgm:cxn modelId="{C5DFA7AF-3093-43AF-BB14-7A5F8F5222A5}" type="presOf" srcId="{757A5A68-4C61-4260-8A0E-C4637D83A0CE}" destId="{8AB88D06-F976-47E7-B658-E776083E2B6C}" srcOrd="0" destOrd="0" presId="urn:microsoft.com/office/officeart/2009/3/layout/CircleRelationship"/>
    <dgm:cxn modelId="{A2D916FB-D544-4250-BC97-4894ECE2B027}" srcId="{757A5A68-4C61-4260-8A0E-C4637D83A0CE}" destId="{DCDD8977-1A8E-4DB5-8DC0-F4AED8A64DCE}" srcOrd="0" destOrd="0" parTransId="{A3175B14-4E6A-476F-B5C7-BFB6EF4C8188}" sibTransId="{AF1D13F3-8E32-4D34-8118-3AD8A4FF4086}"/>
    <dgm:cxn modelId="{CFAA5DFE-5CB8-41D5-B363-1D510386B0BA}" type="presOf" srcId="{DCDD8977-1A8E-4DB5-8DC0-F4AED8A64DCE}" destId="{FBFAA903-6F9A-4E3A-B07E-052E6A055AD6}" srcOrd="0" destOrd="0" presId="urn:microsoft.com/office/officeart/2009/3/layout/CircleRelationship"/>
    <dgm:cxn modelId="{18C04685-77F6-4204-A893-A9BB29AA2875}" type="presParOf" srcId="{14167895-6899-4BA8-82C1-096C32B717F1}" destId="{8AB88D06-F976-47E7-B658-E776083E2B6C}" srcOrd="0" destOrd="0" presId="urn:microsoft.com/office/officeart/2009/3/layout/CircleRelationship"/>
    <dgm:cxn modelId="{F582CFF5-9A31-4854-B0CD-8AAA2457181F}" type="presParOf" srcId="{14167895-6899-4BA8-82C1-096C32B717F1}" destId="{EB28981D-6F01-483C-867E-CB1370C7E960}" srcOrd="1" destOrd="0" presId="urn:microsoft.com/office/officeart/2009/3/layout/CircleRelationship"/>
    <dgm:cxn modelId="{2F7EDBCE-FE67-400D-81B9-F92922175E63}" type="presParOf" srcId="{14167895-6899-4BA8-82C1-096C32B717F1}" destId="{081AD843-62D0-41D9-AE89-5592D7CC5486}" srcOrd="2" destOrd="0" presId="urn:microsoft.com/office/officeart/2009/3/layout/CircleRelationship"/>
    <dgm:cxn modelId="{DD6305B6-EC33-4669-9752-FE3C498E4970}" type="presParOf" srcId="{14167895-6899-4BA8-82C1-096C32B717F1}" destId="{24FA5CD5-8316-4759-8EE1-65848205A3DD}" srcOrd="3" destOrd="0" presId="urn:microsoft.com/office/officeart/2009/3/layout/CircleRelationship"/>
    <dgm:cxn modelId="{E86D7DE9-5595-44D8-8957-B267C4A28392}" type="presParOf" srcId="{14167895-6899-4BA8-82C1-096C32B717F1}" destId="{E000615F-5C33-4AD1-B124-9082DB3844C4}" srcOrd="4" destOrd="0" presId="urn:microsoft.com/office/officeart/2009/3/layout/CircleRelationship"/>
    <dgm:cxn modelId="{8EDC2174-21A6-410B-8270-29A98772EB3C}" type="presParOf" srcId="{14167895-6899-4BA8-82C1-096C32B717F1}" destId="{42860862-CDE0-4A30-AA68-CDE493876C52}" srcOrd="5" destOrd="0" presId="urn:microsoft.com/office/officeart/2009/3/layout/CircleRelationship"/>
    <dgm:cxn modelId="{10E0BFCA-7364-42FB-9F36-648B711BEE69}" type="presParOf" srcId="{14167895-6899-4BA8-82C1-096C32B717F1}" destId="{4D05F12C-5DD2-4E88-B95D-A4BE2DB5E977}" srcOrd="6" destOrd="0" presId="urn:microsoft.com/office/officeart/2009/3/layout/CircleRelationship"/>
    <dgm:cxn modelId="{84E0A5E6-FE73-4A8B-BDF0-C15C337D9B72}" type="presParOf" srcId="{14167895-6899-4BA8-82C1-096C32B717F1}" destId="{FBFAA903-6F9A-4E3A-B07E-052E6A055AD6}" srcOrd="7" destOrd="0" presId="urn:microsoft.com/office/officeart/2009/3/layout/CircleRelationship"/>
    <dgm:cxn modelId="{55A97713-25DA-480C-8F74-6D28FFD453FF}" type="presParOf" srcId="{14167895-6899-4BA8-82C1-096C32B717F1}" destId="{CA946922-AAAC-4C65-A2C1-9D4AC9C206F4}" srcOrd="8" destOrd="0" presId="urn:microsoft.com/office/officeart/2009/3/layout/CircleRelationship"/>
    <dgm:cxn modelId="{96895707-D943-4471-BBD1-5BB207A4DBA2}" type="presParOf" srcId="{CA946922-AAAC-4C65-A2C1-9D4AC9C206F4}" destId="{36041F02-A4CD-43B5-B344-36479D671A14}" srcOrd="0" destOrd="0" presId="urn:microsoft.com/office/officeart/2009/3/layout/CircleRelationship"/>
    <dgm:cxn modelId="{3723FDE9-28DF-4857-8286-32F4F223D10C}" type="presParOf" srcId="{14167895-6899-4BA8-82C1-096C32B717F1}" destId="{66EA8D7F-5C8E-4487-B773-638CC335DB94}" srcOrd="9" destOrd="0" presId="urn:microsoft.com/office/officeart/2009/3/layout/CircleRelationship"/>
    <dgm:cxn modelId="{D92A89A1-8C58-4C3D-AEED-4945A4B344ED}" type="presParOf" srcId="{66EA8D7F-5C8E-4487-B773-638CC335DB94}" destId="{D2D9B604-95B5-42AB-ADE4-8BBDF58C97A2}" srcOrd="0" destOrd="0" presId="urn:microsoft.com/office/officeart/2009/3/layout/CircleRelationship"/>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2432240A-2EEC-418E-B669-5F604B0EC995}" type="doc">
      <dgm:prSet loTypeId="urn:microsoft.com/office/officeart/2005/8/layout/matrix2" loCatId="matrix" qsTypeId="urn:microsoft.com/office/officeart/2005/8/quickstyle/simple1" qsCatId="simple" csTypeId="urn:microsoft.com/office/officeart/2005/8/colors/accent1_1" csCatId="accent1" phldr="1"/>
      <dgm:spPr/>
      <dgm:t>
        <a:bodyPr/>
        <a:lstStyle/>
        <a:p>
          <a:endParaRPr lang="en-US"/>
        </a:p>
      </dgm:t>
    </dgm:pt>
    <dgm:pt modelId="{874E04F6-0C58-4F68-8F12-02AF909DF8B8}">
      <dgm:prSet/>
      <dgm:spPr/>
      <dgm:t>
        <a:bodyPr/>
        <a:lstStyle/>
        <a:p>
          <a:r>
            <a:rPr lang="en-US" b="0" dirty="0"/>
            <a:t>Will help in early recovery of taxes (fully/ partially)</a:t>
          </a:r>
        </a:p>
      </dgm:t>
    </dgm:pt>
    <dgm:pt modelId="{6F5AC009-1B67-468A-AFEC-EAEF00E1009F}" type="parTrans" cxnId="{DE8CBBAD-575C-4885-AAF0-84F91EE8A4C8}">
      <dgm:prSet/>
      <dgm:spPr/>
      <dgm:t>
        <a:bodyPr/>
        <a:lstStyle/>
        <a:p>
          <a:endParaRPr lang="en-US"/>
        </a:p>
      </dgm:t>
    </dgm:pt>
    <dgm:pt modelId="{EC66857A-963A-4045-A1E1-3D7C2CEC3F1E}" type="sibTrans" cxnId="{DE8CBBAD-575C-4885-AAF0-84F91EE8A4C8}">
      <dgm:prSet/>
      <dgm:spPr/>
      <dgm:t>
        <a:bodyPr/>
        <a:lstStyle/>
        <a:p>
          <a:endParaRPr lang="en-US"/>
        </a:p>
      </dgm:t>
    </dgm:pt>
    <dgm:pt modelId="{54CF7E86-2983-44E2-AE2C-8E782F84474F}">
      <dgm:prSet/>
      <dgm:spPr/>
      <dgm:t>
        <a:bodyPr/>
        <a:lstStyle/>
        <a:p>
          <a:r>
            <a:rPr lang="en-US" b="0" dirty="0"/>
            <a:t>Will help in reducing pendency burden on Judiciary as well as Government machinery </a:t>
          </a:r>
        </a:p>
      </dgm:t>
    </dgm:pt>
    <dgm:pt modelId="{BD0EAA5B-B084-435E-95B0-CE5FA9E07C88}" type="parTrans" cxnId="{EBD97EA1-425A-4E99-BB20-48B46E289908}">
      <dgm:prSet/>
      <dgm:spPr/>
      <dgm:t>
        <a:bodyPr/>
        <a:lstStyle/>
        <a:p>
          <a:endParaRPr lang="en-US"/>
        </a:p>
      </dgm:t>
    </dgm:pt>
    <dgm:pt modelId="{A0586F14-79D6-4D86-A3F9-1B382154C8E0}" type="sibTrans" cxnId="{EBD97EA1-425A-4E99-BB20-48B46E289908}">
      <dgm:prSet/>
      <dgm:spPr/>
      <dgm:t>
        <a:bodyPr/>
        <a:lstStyle/>
        <a:p>
          <a:endParaRPr lang="en-US"/>
        </a:p>
      </dgm:t>
    </dgm:pt>
    <dgm:pt modelId="{381D7C96-7536-49EA-BF4B-70E626F3DAA9}">
      <dgm:prSet/>
      <dgm:spPr/>
      <dgm:t>
        <a:bodyPr/>
        <a:lstStyle/>
        <a:p>
          <a:r>
            <a:rPr lang="en-US" b="0" dirty="0"/>
            <a:t>Will help in closure of old cases</a:t>
          </a:r>
        </a:p>
      </dgm:t>
    </dgm:pt>
    <dgm:pt modelId="{D56205EF-07EF-49F5-B183-FFABD0833DC6}" type="parTrans" cxnId="{F5D080E4-DD50-4380-8D49-FF2BB4CECF9A}">
      <dgm:prSet/>
      <dgm:spPr/>
      <dgm:t>
        <a:bodyPr/>
        <a:lstStyle/>
        <a:p>
          <a:endParaRPr lang="en-US"/>
        </a:p>
      </dgm:t>
    </dgm:pt>
    <dgm:pt modelId="{3CDDCB19-515B-49F8-84B8-7B7D024F62B3}" type="sibTrans" cxnId="{F5D080E4-DD50-4380-8D49-FF2BB4CECF9A}">
      <dgm:prSet/>
      <dgm:spPr/>
      <dgm:t>
        <a:bodyPr/>
        <a:lstStyle/>
        <a:p>
          <a:endParaRPr lang="en-US"/>
        </a:p>
      </dgm:t>
    </dgm:pt>
    <dgm:pt modelId="{1A1B03BF-33CA-42D7-A57B-CB77D814BB14}">
      <dgm:prSet/>
      <dgm:spPr/>
      <dgm:t>
        <a:bodyPr/>
        <a:lstStyle/>
        <a:p>
          <a:r>
            <a:rPr lang="en-US" b="0" dirty="0"/>
            <a:t>Wil help in resolution of frivolous cases and instill confidence in honest taxpayers</a:t>
          </a:r>
        </a:p>
      </dgm:t>
    </dgm:pt>
    <dgm:pt modelId="{24DBF4B4-1C5D-4B20-A5B4-E9A5467BDC45}" type="parTrans" cxnId="{A9D876F4-DA1F-41CA-8D57-5CF8AAB600CE}">
      <dgm:prSet/>
      <dgm:spPr/>
      <dgm:t>
        <a:bodyPr/>
        <a:lstStyle/>
        <a:p>
          <a:endParaRPr lang="en-US"/>
        </a:p>
      </dgm:t>
    </dgm:pt>
    <dgm:pt modelId="{A133EE77-1E09-4887-87F1-E1D0C6970E4A}" type="sibTrans" cxnId="{A9D876F4-DA1F-41CA-8D57-5CF8AAB600CE}">
      <dgm:prSet/>
      <dgm:spPr/>
      <dgm:t>
        <a:bodyPr/>
        <a:lstStyle/>
        <a:p>
          <a:endParaRPr lang="en-US"/>
        </a:p>
      </dgm:t>
    </dgm:pt>
    <dgm:pt modelId="{BE7CD213-0124-44DB-82EE-088ED62C69CB}" type="pres">
      <dgm:prSet presAssocID="{2432240A-2EEC-418E-B669-5F604B0EC995}" presName="matrix" presStyleCnt="0">
        <dgm:presLayoutVars>
          <dgm:chMax val="1"/>
          <dgm:dir/>
          <dgm:resizeHandles val="exact"/>
        </dgm:presLayoutVars>
      </dgm:prSet>
      <dgm:spPr/>
    </dgm:pt>
    <dgm:pt modelId="{02DD7F90-E9B9-467B-9575-B10FC0B76C9E}" type="pres">
      <dgm:prSet presAssocID="{2432240A-2EEC-418E-B669-5F604B0EC995}" presName="axisShape" presStyleLbl="bgShp" presStyleIdx="0" presStyleCnt="1"/>
      <dgm:spPr/>
    </dgm:pt>
    <dgm:pt modelId="{D8C43B1C-7E7A-4898-B710-B9284C2A6CCC}" type="pres">
      <dgm:prSet presAssocID="{2432240A-2EEC-418E-B669-5F604B0EC995}" presName="rect1" presStyleLbl="node1" presStyleIdx="0" presStyleCnt="4">
        <dgm:presLayoutVars>
          <dgm:chMax val="0"/>
          <dgm:chPref val="0"/>
          <dgm:bulletEnabled val="1"/>
        </dgm:presLayoutVars>
      </dgm:prSet>
      <dgm:spPr/>
    </dgm:pt>
    <dgm:pt modelId="{3B735B01-661F-4DEA-A7EA-DF9E80C77485}" type="pres">
      <dgm:prSet presAssocID="{2432240A-2EEC-418E-B669-5F604B0EC995}" presName="rect2" presStyleLbl="node1" presStyleIdx="1" presStyleCnt="4">
        <dgm:presLayoutVars>
          <dgm:chMax val="0"/>
          <dgm:chPref val="0"/>
          <dgm:bulletEnabled val="1"/>
        </dgm:presLayoutVars>
      </dgm:prSet>
      <dgm:spPr/>
    </dgm:pt>
    <dgm:pt modelId="{8D3AE635-18CE-403C-9D13-BAE863643739}" type="pres">
      <dgm:prSet presAssocID="{2432240A-2EEC-418E-B669-5F604B0EC995}" presName="rect3" presStyleLbl="node1" presStyleIdx="2" presStyleCnt="4">
        <dgm:presLayoutVars>
          <dgm:chMax val="0"/>
          <dgm:chPref val="0"/>
          <dgm:bulletEnabled val="1"/>
        </dgm:presLayoutVars>
      </dgm:prSet>
      <dgm:spPr/>
    </dgm:pt>
    <dgm:pt modelId="{DB677137-556B-40CF-BFB2-07D55761CBE3}" type="pres">
      <dgm:prSet presAssocID="{2432240A-2EEC-418E-B669-5F604B0EC995}" presName="rect4" presStyleLbl="node1" presStyleIdx="3" presStyleCnt="4">
        <dgm:presLayoutVars>
          <dgm:chMax val="0"/>
          <dgm:chPref val="0"/>
          <dgm:bulletEnabled val="1"/>
        </dgm:presLayoutVars>
      </dgm:prSet>
      <dgm:spPr/>
    </dgm:pt>
  </dgm:ptLst>
  <dgm:cxnLst>
    <dgm:cxn modelId="{98055E1D-F030-4676-AB7A-FE6755031D80}" type="presOf" srcId="{381D7C96-7536-49EA-BF4B-70E626F3DAA9}" destId="{8D3AE635-18CE-403C-9D13-BAE863643739}" srcOrd="0" destOrd="0" presId="urn:microsoft.com/office/officeart/2005/8/layout/matrix2"/>
    <dgm:cxn modelId="{54C21635-E62C-4DF5-8F80-8FED609C0153}" type="presOf" srcId="{54CF7E86-2983-44E2-AE2C-8E782F84474F}" destId="{3B735B01-661F-4DEA-A7EA-DF9E80C77485}" srcOrd="0" destOrd="0" presId="urn:microsoft.com/office/officeart/2005/8/layout/matrix2"/>
    <dgm:cxn modelId="{2B4AAD64-66B4-4CB4-AE91-E22714A0367D}" type="presOf" srcId="{1A1B03BF-33CA-42D7-A57B-CB77D814BB14}" destId="{DB677137-556B-40CF-BFB2-07D55761CBE3}" srcOrd="0" destOrd="0" presId="urn:microsoft.com/office/officeart/2005/8/layout/matrix2"/>
    <dgm:cxn modelId="{EBD97EA1-425A-4E99-BB20-48B46E289908}" srcId="{2432240A-2EEC-418E-B669-5F604B0EC995}" destId="{54CF7E86-2983-44E2-AE2C-8E782F84474F}" srcOrd="1" destOrd="0" parTransId="{BD0EAA5B-B084-435E-95B0-CE5FA9E07C88}" sibTransId="{A0586F14-79D6-4D86-A3F9-1B382154C8E0}"/>
    <dgm:cxn modelId="{DE8CBBAD-575C-4885-AAF0-84F91EE8A4C8}" srcId="{2432240A-2EEC-418E-B669-5F604B0EC995}" destId="{874E04F6-0C58-4F68-8F12-02AF909DF8B8}" srcOrd="0" destOrd="0" parTransId="{6F5AC009-1B67-468A-AFEC-EAEF00E1009F}" sibTransId="{EC66857A-963A-4045-A1E1-3D7C2CEC3F1E}"/>
    <dgm:cxn modelId="{E40CFBE1-8267-4EB6-8746-BC31197C1AE7}" type="presOf" srcId="{874E04F6-0C58-4F68-8F12-02AF909DF8B8}" destId="{D8C43B1C-7E7A-4898-B710-B9284C2A6CCC}" srcOrd="0" destOrd="0" presId="urn:microsoft.com/office/officeart/2005/8/layout/matrix2"/>
    <dgm:cxn modelId="{F5D080E4-DD50-4380-8D49-FF2BB4CECF9A}" srcId="{2432240A-2EEC-418E-B669-5F604B0EC995}" destId="{381D7C96-7536-49EA-BF4B-70E626F3DAA9}" srcOrd="2" destOrd="0" parTransId="{D56205EF-07EF-49F5-B183-FFABD0833DC6}" sibTransId="{3CDDCB19-515B-49F8-84B8-7B7D024F62B3}"/>
    <dgm:cxn modelId="{C44FECE7-678F-446C-AC31-74022E0F651E}" type="presOf" srcId="{2432240A-2EEC-418E-B669-5F604B0EC995}" destId="{BE7CD213-0124-44DB-82EE-088ED62C69CB}" srcOrd="0" destOrd="0" presId="urn:microsoft.com/office/officeart/2005/8/layout/matrix2"/>
    <dgm:cxn modelId="{A9D876F4-DA1F-41CA-8D57-5CF8AAB600CE}" srcId="{2432240A-2EEC-418E-B669-5F604B0EC995}" destId="{1A1B03BF-33CA-42D7-A57B-CB77D814BB14}" srcOrd="3" destOrd="0" parTransId="{24DBF4B4-1C5D-4B20-A5B4-E9A5467BDC45}" sibTransId="{A133EE77-1E09-4887-87F1-E1D0C6970E4A}"/>
    <dgm:cxn modelId="{C7C14387-E9BB-4ACD-AB60-134E06B8D3C2}" type="presParOf" srcId="{BE7CD213-0124-44DB-82EE-088ED62C69CB}" destId="{02DD7F90-E9B9-467B-9575-B10FC0B76C9E}" srcOrd="0" destOrd="0" presId="urn:microsoft.com/office/officeart/2005/8/layout/matrix2"/>
    <dgm:cxn modelId="{B8069F56-89EC-47A3-8804-F2265B8357BE}" type="presParOf" srcId="{BE7CD213-0124-44DB-82EE-088ED62C69CB}" destId="{D8C43B1C-7E7A-4898-B710-B9284C2A6CCC}" srcOrd="1" destOrd="0" presId="urn:microsoft.com/office/officeart/2005/8/layout/matrix2"/>
    <dgm:cxn modelId="{C8391D52-7017-4E53-BC74-83D95E76F290}" type="presParOf" srcId="{BE7CD213-0124-44DB-82EE-088ED62C69CB}" destId="{3B735B01-661F-4DEA-A7EA-DF9E80C77485}" srcOrd="2" destOrd="0" presId="urn:microsoft.com/office/officeart/2005/8/layout/matrix2"/>
    <dgm:cxn modelId="{8BE3CBAB-4E26-445B-8032-3C23C09283BB}" type="presParOf" srcId="{BE7CD213-0124-44DB-82EE-088ED62C69CB}" destId="{8D3AE635-18CE-403C-9D13-BAE863643739}" srcOrd="3" destOrd="0" presId="urn:microsoft.com/office/officeart/2005/8/layout/matrix2"/>
    <dgm:cxn modelId="{48BA2BCD-79C1-48EE-8CA8-0D6E31654A5E}" type="presParOf" srcId="{BE7CD213-0124-44DB-82EE-088ED62C69CB}" destId="{DB677137-556B-40CF-BFB2-07D55761CBE3}" srcOrd="4" destOrd="0" presId="urn:microsoft.com/office/officeart/2005/8/layout/matrix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2432240A-2EEC-418E-B669-5F604B0EC995}" type="doc">
      <dgm:prSet loTypeId="urn:microsoft.com/office/officeart/2005/8/layout/cycle4" loCatId="matrix" qsTypeId="urn:microsoft.com/office/officeart/2005/8/quickstyle/simple1" qsCatId="simple" csTypeId="urn:microsoft.com/office/officeart/2005/8/colors/colorful1" csCatId="colorful" phldr="1"/>
      <dgm:spPr/>
      <dgm:t>
        <a:bodyPr/>
        <a:lstStyle/>
        <a:p>
          <a:endParaRPr lang="en-US"/>
        </a:p>
      </dgm:t>
    </dgm:pt>
    <dgm:pt modelId="{66B5B1C5-C6A1-4524-B34E-B52580F19237}">
      <dgm:prSet/>
      <dgm:spPr/>
      <dgm:t>
        <a:bodyPr/>
        <a:lstStyle/>
        <a:p>
          <a:r>
            <a:rPr lang="en-US" b="0" dirty="0"/>
            <a:t>Taxpayers</a:t>
          </a:r>
        </a:p>
      </dgm:t>
    </dgm:pt>
    <dgm:pt modelId="{F8B0C59D-09C9-4624-8A26-C2F6A51E3B26}" type="parTrans" cxnId="{C45A8948-0BB5-4FA6-B56B-1D3B82782B19}">
      <dgm:prSet/>
      <dgm:spPr/>
      <dgm:t>
        <a:bodyPr/>
        <a:lstStyle/>
        <a:p>
          <a:endParaRPr lang="en-US"/>
        </a:p>
      </dgm:t>
    </dgm:pt>
    <dgm:pt modelId="{4AEEE162-0401-4A81-A72A-72AA23A705D9}" type="sibTrans" cxnId="{C45A8948-0BB5-4FA6-B56B-1D3B82782B19}">
      <dgm:prSet/>
      <dgm:spPr/>
      <dgm:t>
        <a:bodyPr/>
        <a:lstStyle/>
        <a:p>
          <a:endParaRPr lang="en-US"/>
        </a:p>
      </dgm:t>
    </dgm:pt>
    <dgm:pt modelId="{C4971513-8AE0-423E-8EBB-2FA009C81AF0}">
      <dgm:prSet/>
      <dgm:spPr/>
      <dgm:t>
        <a:bodyPr/>
        <a:lstStyle/>
        <a:p>
          <a:r>
            <a:rPr lang="en-US" b="0" dirty="0"/>
            <a:t>Tax Authorities</a:t>
          </a:r>
        </a:p>
      </dgm:t>
    </dgm:pt>
    <dgm:pt modelId="{9C6CEFA1-B815-4743-946B-E1D8918C790B}" type="parTrans" cxnId="{CC250032-D345-44E7-B51B-F03E478A780C}">
      <dgm:prSet/>
      <dgm:spPr/>
      <dgm:t>
        <a:bodyPr/>
        <a:lstStyle/>
        <a:p>
          <a:endParaRPr lang="en-US"/>
        </a:p>
      </dgm:t>
    </dgm:pt>
    <dgm:pt modelId="{0B57E8F3-715E-446C-9C5F-5FD75B0EC8F1}" type="sibTrans" cxnId="{CC250032-D345-44E7-B51B-F03E478A780C}">
      <dgm:prSet/>
      <dgm:spPr/>
      <dgm:t>
        <a:bodyPr/>
        <a:lstStyle/>
        <a:p>
          <a:endParaRPr lang="en-US"/>
        </a:p>
      </dgm:t>
    </dgm:pt>
    <dgm:pt modelId="{B4F340B5-0071-4319-8628-1FAB415DB72C}">
      <dgm:prSet/>
      <dgm:spPr/>
      <dgm:t>
        <a:bodyPr/>
        <a:lstStyle/>
        <a:p>
          <a:r>
            <a:rPr lang="en-US" b="0" dirty="0"/>
            <a:t>Judiciary</a:t>
          </a:r>
        </a:p>
      </dgm:t>
    </dgm:pt>
    <dgm:pt modelId="{B6A4C0D5-9207-4258-AE66-134367C4074D}" type="parTrans" cxnId="{75856EC3-0874-437D-99BB-749165B37F15}">
      <dgm:prSet/>
      <dgm:spPr/>
      <dgm:t>
        <a:bodyPr/>
        <a:lstStyle/>
        <a:p>
          <a:endParaRPr lang="en-US"/>
        </a:p>
      </dgm:t>
    </dgm:pt>
    <dgm:pt modelId="{7037C4ED-4231-438C-B896-A94BC8F3983A}" type="sibTrans" cxnId="{75856EC3-0874-437D-99BB-749165B37F15}">
      <dgm:prSet/>
      <dgm:spPr/>
      <dgm:t>
        <a:bodyPr/>
        <a:lstStyle/>
        <a:p>
          <a:endParaRPr lang="en-US"/>
        </a:p>
      </dgm:t>
    </dgm:pt>
    <dgm:pt modelId="{4E08D92C-E630-40E9-80D6-C15F48CC1489}">
      <dgm:prSet/>
      <dgm:spPr/>
      <dgm:t>
        <a:bodyPr/>
        <a:lstStyle/>
        <a:p>
          <a:r>
            <a:rPr lang="en-US" b="0" dirty="0"/>
            <a:t>Tax Consultants</a:t>
          </a:r>
        </a:p>
      </dgm:t>
    </dgm:pt>
    <dgm:pt modelId="{9A23C443-14E1-4805-94AA-E3A3C94EB98A}" type="parTrans" cxnId="{D6FE9D1D-B4F2-4BA2-8AA3-88D9A1360858}">
      <dgm:prSet/>
      <dgm:spPr/>
      <dgm:t>
        <a:bodyPr/>
        <a:lstStyle/>
        <a:p>
          <a:endParaRPr lang="en-US"/>
        </a:p>
      </dgm:t>
    </dgm:pt>
    <dgm:pt modelId="{EF56E064-B421-48F2-9118-F87653CB2439}" type="sibTrans" cxnId="{D6FE9D1D-B4F2-4BA2-8AA3-88D9A1360858}">
      <dgm:prSet/>
      <dgm:spPr/>
      <dgm:t>
        <a:bodyPr/>
        <a:lstStyle/>
        <a:p>
          <a:endParaRPr lang="en-US"/>
        </a:p>
      </dgm:t>
    </dgm:pt>
    <dgm:pt modelId="{BEC46707-CEA5-4698-82B8-CAE631CCEBB3}">
      <dgm:prSet/>
      <dgm:spPr/>
      <dgm:t>
        <a:bodyPr/>
        <a:lstStyle/>
        <a:p>
          <a:r>
            <a:rPr lang="en-US" b="0" dirty="0"/>
            <a:t>Can focus on sustaining / building business </a:t>
          </a:r>
        </a:p>
      </dgm:t>
    </dgm:pt>
    <dgm:pt modelId="{B4B49259-C117-4B5D-B981-DA6E4BA4A2D1}" type="parTrans" cxnId="{949E091E-1638-441C-8C53-3628C30E0DA1}">
      <dgm:prSet/>
      <dgm:spPr/>
      <dgm:t>
        <a:bodyPr/>
        <a:lstStyle/>
        <a:p>
          <a:endParaRPr lang="en-US"/>
        </a:p>
      </dgm:t>
    </dgm:pt>
    <dgm:pt modelId="{C94E44EE-71C5-4C9F-9670-F2A2DC11FA85}" type="sibTrans" cxnId="{949E091E-1638-441C-8C53-3628C30E0DA1}">
      <dgm:prSet/>
      <dgm:spPr/>
      <dgm:t>
        <a:bodyPr/>
        <a:lstStyle/>
        <a:p>
          <a:endParaRPr lang="en-US"/>
        </a:p>
      </dgm:t>
    </dgm:pt>
    <dgm:pt modelId="{447D12EB-A04F-4D2A-B901-C3890175BC5F}">
      <dgm:prSet/>
      <dgm:spPr/>
      <dgm:t>
        <a:bodyPr/>
        <a:lstStyle/>
        <a:p>
          <a:r>
            <a:rPr lang="en-US" b="0" dirty="0"/>
            <a:t>Can focus on future assessments </a:t>
          </a:r>
        </a:p>
      </dgm:t>
    </dgm:pt>
    <dgm:pt modelId="{B2ED023C-4F12-4108-B036-FFB5E3A60E1C}" type="parTrans" cxnId="{59D30FF9-BA60-4AAB-B905-EBD1B1B9B28A}">
      <dgm:prSet/>
      <dgm:spPr/>
      <dgm:t>
        <a:bodyPr/>
        <a:lstStyle/>
        <a:p>
          <a:endParaRPr lang="en-US"/>
        </a:p>
      </dgm:t>
    </dgm:pt>
    <dgm:pt modelId="{BA20C25D-E2BD-4A13-8E97-935C34FAFCF9}" type="sibTrans" cxnId="{59D30FF9-BA60-4AAB-B905-EBD1B1B9B28A}">
      <dgm:prSet/>
      <dgm:spPr/>
      <dgm:t>
        <a:bodyPr/>
        <a:lstStyle/>
        <a:p>
          <a:endParaRPr lang="en-US"/>
        </a:p>
      </dgm:t>
    </dgm:pt>
    <dgm:pt modelId="{16C57784-6BAC-44EC-97C2-2626683DAE3E}">
      <dgm:prSet/>
      <dgm:spPr/>
      <dgm:t>
        <a:bodyPr/>
        <a:lstStyle/>
        <a:p>
          <a:r>
            <a:rPr lang="en-US" b="0" dirty="0"/>
            <a:t>Can devote time to key / major issues</a:t>
          </a:r>
        </a:p>
      </dgm:t>
    </dgm:pt>
    <dgm:pt modelId="{4515BD08-6E73-42A4-981F-F0551D87EC9A}" type="parTrans" cxnId="{EE52B829-8DD3-4A30-8E67-8689C78D05B6}">
      <dgm:prSet/>
      <dgm:spPr/>
      <dgm:t>
        <a:bodyPr/>
        <a:lstStyle/>
        <a:p>
          <a:endParaRPr lang="en-US"/>
        </a:p>
      </dgm:t>
    </dgm:pt>
    <dgm:pt modelId="{809E65A9-E14B-4AB2-8B55-FCA418E62B05}" type="sibTrans" cxnId="{EE52B829-8DD3-4A30-8E67-8689C78D05B6}">
      <dgm:prSet/>
      <dgm:spPr/>
      <dgm:t>
        <a:bodyPr/>
        <a:lstStyle/>
        <a:p>
          <a:endParaRPr lang="en-US"/>
        </a:p>
      </dgm:t>
    </dgm:pt>
    <dgm:pt modelId="{901DDC23-7657-4B0C-8A45-B700F11D64D2}">
      <dgm:prSet/>
      <dgm:spPr/>
      <dgm:t>
        <a:bodyPr/>
        <a:lstStyle/>
        <a:p>
          <a:r>
            <a:rPr lang="en-US" b="0" dirty="0"/>
            <a:t>Can focus on upcoming issues</a:t>
          </a:r>
        </a:p>
      </dgm:t>
    </dgm:pt>
    <dgm:pt modelId="{6E89359D-E14E-4D40-95F3-B0052A019066}" type="parTrans" cxnId="{BF5F98C1-D73C-4ACD-8B95-31BCCBDC7E0E}">
      <dgm:prSet/>
      <dgm:spPr/>
      <dgm:t>
        <a:bodyPr/>
        <a:lstStyle/>
        <a:p>
          <a:endParaRPr lang="en-US"/>
        </a:p>
      </dgm:t>
    </dgm:pt>
    <dgm:pt modelId="{A8D54480-5111-4FD9-8B92-F7CFD7D90230}" type="sibTrans" cxnId="{BF5F98C1-D73C-4ACD-8B95-31BCCBDC7E0E}">
      <dgm:prSet/>
      <dgm:spPr/>
      <dgm:t>
        <a:bodyPr/>
        <a:lstStyle/>
        <a:p>
          <a:endParaRPr lang="en-US"/>
        </a:p>
      </dgm:t>
    </dgm:pt>
    <dgm:pt modelId="{6CA74C1B-BE45-454C-B721-2A1D9BC03866}" type="pres">
      <dgm:prSet presAssocID="{2432240A-2EEC-418E-B669-5F604B0EC995}" presName="cycleMatrixDiagram" presStyleCnt="0">
        <dgm:presLayoutVars>
          <dgm:chMax val="1"/>
          <dgm:dir/>
          <dgm:animLvl val="lvl"/>
          <dgm:resizeHandles val="exact"/>
        </dgm:presLayoutVars>
      </dgm:prSet>
      <dgm:spPr/>
    </dgm:pt>
    <dgm:pt modelId="{A5551E93-7592-4F10-BA2F-27C28AB8340D}" type="pres">
      <dgm:prSet presAssocID="{2432240A-2EEC-418E-B669-5F604B0EC995}" presName="children" presStyleCnt="0"/>
      <dgm:spPr/>
    </dgm:pt>
    <dgm:pt modelId="{12CA26B3-EC52-4676-8E25-9E36E19274CD}" type="pres">
      <dgm:prSet presAssocID="{2432240A-2EEC-418E-B669-5F604B0EC995}" presName="child1group" presStyleCnt="0"/>
      <dgm:spPr/>
    </dgm:pt>
    <dgm:pt modelId="{993D3206-A34F-49C2-977F-F08EF459A4F4}" type="pres">
      <dgm:prSet presAssocID="{2432240A-2EEC-418E-B669-5F604B0EC995}" presName="child1" presStyleLbl="bgAcc1" presStyleIdx="0" presStyleCnt="4"/>
      <dgm:spPr/>
    </dgm:pt>
    <dgm:pt modelId="{C362DF6C-21B9-4082-A783-2423C8F1D2F3}" type="pres">
      <dgm:prSet presAssocID="{2432240A-2EEC-418E-B669-5F604B0EC995}" presName="child1Text" presStyleLbl="bgAcc1" presStyleIdx="0" presStyleCnt="4">
        <dgm:presLayoutVars>
          <dgm:bulletEnabled val="1"/>
        </dgm:presLayoutVars>
      </dgm:prSet>
      <dgm:spPr/>
    </dgm:pt>
    <dgm:pt modelId="{536212EC-7A58-4A4D-B175-45B270BCC9EE}" type="pres">
      <dgm:prSet presAssocID="{2432240A-2EEC-418E-B669-5F604B0EC995}" presName="child2group" presStyleCnt="0"/>
      <dgm:spPr/>
    </dgm:pt>
    <dgm:pt modelId="{47B7574B-249F-4021-B835-8F19E38AB85B}" type="pres">
      <dgm:prSet presAssocID="{2432240A-2EEC-418E-B669-5F604B0EC995}" presName="child2" presStyleLbl="bgAcc1" presStyleIdx="1" presStyleCnt="4"/>
      <dgm:spPr/>
    </dgm:pt>
    <dgm:pt modelId="{E009B66C-79CC-4B46-B5C7-8A7F78B254F2}" type="pres">
      <dgm:prSet presAssocID="{2432240A-2EEC-418E-B669-5F604B0EC995}" presName="child2Text" presStyleLbl="bgAcc1" presStyleIdx="1" presStyleCnt="4">
        <dgm:presLayoutVars>
          <dgm:bulletEnabled val="1"/>
        </dgm:presLayoutVars>
      </dgm:prSet>
      <dgm:spPr/>
    </dgm:pt>
    <dgm:pt modelId="{4C24B52F-759A-4FDA-9094-527AEB27164B}" type="pres">
      <dgm:prSet presAssocID="{2432240A-2EEC-418E-B669-5F604B0EC995}" presName="child3group" presStyleCnt="0"/>
      <dgm:spPr/>
    </dgm:pt>
    <dgm:pt modelId="{EF63560D-4089-4310-9827-6BDB92850A44}" type="pres">
      <dgm:prSet presAssocID="{2432240A-2EEC-418E-B669-5F604B0EC995}" presName="child3" presStyleLbl="bgAcc1" presStyleIdx="2" presStyleCnt="4"/>
      <dgm:spPr/>
    </dgm:pt>
    <dgm:pt modelId="{9C84E852-6C63-4EAD-B2F3-85FC98830770}" type="pres">
      <dgm:prSet presAssocID="{2432240A-2EEC-418E-B669-5F604B0EC995}" presName="child3Text" presStyleLbl="bgAcc1" presStyleIdx="2" presStyleCnt="4">
        <dgm:presLayoutVars>
          <dgm:bulletEnabled val="1"/>
        </dgm:presLayoutVars>
      </dgm:prSet>
      <dgm:spPr/>
    </dgm:pt>
    <dgm:pt modelId="{2943C834-FCDA-4569-AE7D-BC382953D5A6}" type="pres">
      <dgm:prSet presAssocID="{2432240A-2EEC-418E-B669-5F604B0EC995}" presName="child4group" presStyleCnt="0"/>
      <dgm:spPr/>
    </dgm:pt>
    <dgm:pt modelId="{A48FD83E-EA0F-4540-A471-9EB5DC0425FA}" type="pres">
      <dgm:prSet presAssocID="{2432240A-2EEC-418E-B669-5F604B0EC995}" presName="child4" presStyleLbl="bgAcc1" presStyleIdx="3" presStyleCnt="4"/>
      <dgm:spPr/>
    </dgm:pt>
    <dgm:pt modelId="{36776415-4E1B-4DE0-8AA8-7F0B6FFEA4DB}" type="pres">
      <dgm:prSet presAssocID="{2432240A-2EEC-418E-B669-5F604B0EC995}" presName="child4Text" presStyleLbl="bgAcc1" presStyleIdx="3" presStyleCnt="4">
        <dgm:presLayoutVars>
          <dgm:bulletEnabled val="1"/>
        </dgm:presLayoutVars>
      </dgm:prSet>
      <dgm:spPr/>
    </dgm:pt>
    <dgm:pt modelId="{DCD1B836-A802-4C07-8164-35A6051CE01D}" type="pres">
      <dgm:prSet presAssocID="{2432240A-2EEC-418E-B669-5F604B0EC995}" presName="childPlaceholder" presStyleCnt="0"/>
      <dgm:spPr/>
    </dgm:pt>
    <dgm:pt modelId="{56911F10-39F8-4FC6-AEA3-545D5C0E112F}" type="pres">
      <dgm:prSet presAssocID="{2432240A-2EEC-418E-B669-5F604B0EC995}" presName="circle" presStyleCnt="0"/>
      <dgm:spPr/>
    </dgm:pt>
    <dgm:pt modelId="{C4FB976F-43D6-4D7C-BF42-D03DC8D3AFDA}" type="pres">
      <dgm:prSet presAssocID="{2432240A-2EEC-418E-B669-5F604B0EC995}" presName="quadrant1" presStyleLbl="node1" presStyleIdx="0" presStyleCnt="4">
        <dgm:presLayoutVars>
          <dgm:chMax val="1"/>
          <dgm:bulletEnabled val="1"/>
        </dgm:presLayoutVars>
      </dgm:prSet>
      <dgm:spPr/>
    </dgm:pt>
    <dgm:pt modelId="{F12D9F24-9FE7-46EA-989F-EF65408C46CF}" type="pres">
      <dgm:prSet presAssocID="{2432240A-2EEC-418E-B669-5F604B0EC995}" presName="quadrant2" presStyleLbl="node1" presStyleIdx="1" presStyleCnt="4">
        <dgm:presLayoutVars>
          <dgm:chMax val="1"/>
          <dgm:bulletEnabled val="1"/>
        </dgm:presLayoutVars>
      </dgm:prSet>
      <dgm:spPr/>
    </dgm:pt>
    <dgm:pt modelId="{4EE9E51C-213E-4748-8008-01923B3E8D05}" type="pres">
      <dgm:prSet presAssocID="{2432240A-2EEC-418E-B669-5F604B0EC995}" presName="quadrant3" presStyleLbl="node1" presStyleIdx="2" presStyleCnt="4">
        <dgm:presLayoutVars>
          <dgm:chMax val="1"/>
          <dgm:bulletEnabled val="1"/>
        </dgm:presLayoutVars>
      </dgm:prSet>
      <dgm:spPr/>
    </dgm:pt>
    <dgm:pt modelId="{C5563CAF-7B4A-4B34-906E-24C35260B922}" type="pres">
      <dgm:prSet presAssocID="{2432240A-2EEC-418E-B669-5F604B0EC995}" presName="quadrant4" presStyleLbl="node1" presStyleIdx="3" presStyleCnt="4">
        <dgm:presLayoutVars>
          <dgm:chMax val="1"/>
          <dgm:bulletEnabled val="1"/>
        </dgm:presLayoutVars>
      </dgm:prSet>
      <dgm:spPr/>
    </dgm:pt>
    <dgm:pt modelId="{D1366A6D-125C-44F6-A50E-96A859EBFBC0}" type="pres">
      <dgm:prSet presAssocID="{2432240A-2EEC-418E-B669-5F604B0EC995}" presName="quadrantPlaceholder" presStyleCnt="0"/>
      <dgm:spPr/>
    </dgm:pt>
    <dgm:pt modelId="{1812EBD2-EF8C-4AA9-A13F-912B4CDBC1DA}" type="pres">
      <dgm:prSet presAssocID="{2432240A-2EEC-418E-B669-5F604B0EC995}" presName="center1" presStyleLbl="fgShp" presStyleIdx="0" presStyleCnt="2"/>
      <dgm:spPr/>
    </dgm:pt>
    <dgm:pt modelId="{DEFCCB94-3297-4BE7-9FB7-463D629B0F05}" type="pres">
      <dgm:prSet presAssocID="{2432240A-2EEC-418E-B669-5F604B0EC995}" presName="center2" presStyleLbl="fgShp" presStyleIdx="1" presStyleCnt="2"/>
      <dgm:spPr/>
    </dgm:pt>
  </dgm:ptLst>
  <dgm:cxnLst>
    <dgm:cxn modelId="{72625B0E-93E4-4A58-BA8C-48082E719DBB}" type="presOf" srcId="{901DDC23-7657-4B0C-8A45-B700F11D64D2}" destId="{36776415-4E1B-4DE0-8AA8-7F0B6FFEA4DB}" srcOrd="1" destOrd="0" presId="urn:microsoft.com/office/officeart/2005/8/layout/cycle4"/>
    <dgm:cxn modelId="{92AB1F13-5270-44B5-97CC-751B4054D850}" type="presOf" srcId="{BEC46707-CEA5-4698-82B8-CAE631CCEBB3}" destId="{C362DF6C-21B9-4082-A783-2423C8F1D2F3}" srcOrd="1" destOrd="0" presId="urn:microsoft.com/office/officeart/2005/8/layout/cycle4"/>
    <dgm:cxn modelId="{D6FE9D1D-B4F2-4BA2-8AA3-88D9A1360858}" srcId="{2432240A-2EEC-418E-B669-5F604B0EC995}" destId="{4E08D92C-E630-40E9-80D6-C15F48CC1489}" srcOrd="3" destOrd="0" parTransId="{9A23C443-14E1-4805-94AA-E3A3C94EB98A}" sibTransId="{EF56E064-B421-48F2-9118-F87653CB2439}"/>
    <dgm:cxn modelId="{949E091E-1638-441C-8C53-3628C30E0DA1}" srcId="{66B5B1C5-C6A1-4524-B34E-B52580F19237}" destId="{BEC46707-CEA5-4698-82B8-CAE631CCEBB3}" srcOrd="0" destOrd="0" parTransId="{B4B49259-C117-4B5D-B981-DA6E4BA4A2D1}" sibTransId="{C94E44EE-71C5-4C9F-9670-F2A2DC11FA85}"/>
    <dgm:cxn modelId="{EE52B829-8DD3-4A30-8E67-8689C78D05B6}" srcId="{B4F340B5-0071-4319-8628-1FAB415DB72C}" destId="{16C57784-6BAC-44EC-97C2-2626683DAE3E}" srcOrd="0" destOrd="0" parTransId="{4515BD08-6E73-42A4-981F-F0551D87EC9A}" sibTransId="{809E65A9-E14B-4AB2-8B55-FCA418E62B05}"/>
    <dgm:cxn modelId="{CC250032-D345-44E7-B51B-F03E478A780C}" srcId="{2432240A-2EEC-418E-B669-5F604B0EC995}" destId="{C4971513-8AE0-423E-8EBB-2FA009C81AF0}" srcOrd="1" destOrd="0" parTransId="{9C6CEFA1-B815-4743-946B-E1D8918C790B}" sibTransId="{0B57E8F3-715E-446C-9C5F-5FD75B0EC8F1}"/>
    <dgm:cxn modelId="{6AFE3B5C-1A58-40B9-BC60-6D657C543236}" type="presOf" srcId="{447D12EB-A04F-4D2A-B901-C3890175BC5F}" destId="{47B7574B-249F-4021-B835-8F19E38AB85B}" srcOrd="0" destOrd="0" presId="urn:microsoft.com/office/officeart/2005/8/layout/cycle4"/>
    <dgm:cxn modelId="{05304264-BEA7-4A53-9B14-6ADA45373A08}" type="presOf" srcId="{C4971513-8AE0-423E-8EBB-2FA009C81AF0}" destId="{F12D9F24-9FE7-46EA-989F-EF65408C46CF}" srcOrd="0" destOrd="0" presId="urn:microsoft.com/office/officeart/2005/8/layout/cycle4"/>
    <dgm:cxn modelId="{C6233145-A321-41DE-9D03-14F8BFA7A52C}" type="presOf" srcId="{66B5B1C5-C6A1-4524-B34E-B52580F19237}" destId="{C4FB976F-43D6-4D7C-BF42-D03DC8D3AFDA}" srcOrd="0" destOrd="0" presId="urn:microsoft.com/office/officeart/2005/8/layout/cycle4"/>
    <dgm:cxn modelId="{C45A8948-0BB5-4FA6-B56B-1D3B82782B19}" srcId="{2432240A-2EEC-418E-B669-5F604B0EC995}" destId="{66B5B1C5-C6A1-4524-B34E-B52580F19237}" srcOrd="0" destOrd="0" parTransId="{F8B0C59D-09C9-4624-8A26-C2F6A51E3B26}" sibTransId="{4AEEE162-0401-4A81-A72A-72AA23A705D9}"/>
    <dgm:cxn modelId="{8966A672-6009-40BE-BFDD-9089D8828115}" type="presOf" srcId="{B4F340B5-0071-4319-8628-1FAB415DB72C}" destId="{4EE9E51C-213E-4748-8008-01923B3E8D05}" srcOrd="0" destOrd="0" presId="urn:microsoft.com/office/officeart/2005/8/layout/cycle4"/>
    <dgm:cxn modelId="{0C041653-CB52-4F3D-8A58-C9C1F51094E4}" type="presOf" srcId="{4E08D92C-E630-40E9-80D6-C15F48CC1489}" destId="{C5563CAF-7B4A-4B34-906E-24C35260B922}" srcOrd="0" destOrd="0" presId="urn:microsoft.com/office/officeart/2005/8/layout/cycle4"/>
    <dgm:cxn modelId="{CBDE9A7C-50D3-42F9-AA7C-D5716789FC8D}" type="presOf" srcId="{447D12EB-A04F-4D2A-B901-C3890175BC5F}" destId="{E009B66C-79CC-4B46-B5C7-8A7F78B254F2}" srcOrd="1" destOrd="0" presId="urn:microsoft.com/office/officeart/2005/8/layout/cycle4"/>
    <dgm:cxn modelId="{27F8B07D-E2AC-4931-BE40-87D7ED009657}" type="presOf" srcId="{BEC46707-CEA5-4698-82B8-CAE631CCEBB3}" destId="{993D3206-A34F-49C2-977F-F08EF459A4F4}" srcOrd="0" destOrd="0" presId="urn:microsoft.com/office/officeart/2005/8/layout/cycle4"/>
    <dgm:cxn modelId="{65C9DB89-5830-4ACB-8E69-9C1F27183041}" type="presOf" srcId="{2432240A-2EEC-418E-B669-5F604B0EC995}" destId="{6CA74C1B-BE45-454C-B721-2A1D9BC03866}" srcOrd="0" destOrd="0" presId="urn:microsoft.com/office/officeart/2005/8/layout/cycle4"/>
    <dgm:cxn modelId="{BF5F98C1-D73C-4ACD-8B95-31BCCBDC7E0E}" srcId="{4E08D92C-E630-40E9-80D6-C15F48CC1489}" destId="{901DDC23-7657-4B0C-8A45-B700F11D64D2}" srcOrd="0" destOrd="0" parTransId="{6E89359D-E14E-4D40-95F3-B0052A019066}" sibTransId="{A8D54480-5111-4FD9-8B92-F7CFD7D90230}"/>
    <dgm:cxn modelId="{75856EC3-0874-437D-99BB-749165B37F15}" srcId="{2432240A-2EEC-418E-B669-5F604B0EC995}" destId="{B4F340B5-0071-4319-8628-1FAB415DB72C}" srcOrd="2" destOrd="0" parTransId="{B6A4C0D5-9207-4258-AE66-134367C4074D}" sibTransId="{7037C4ED-4231-438C-B896-A94BC8F3983A}"/>
    <dgm:cxn modelId="{19EED6D3-C6E0-42AB-B2B9-42C6AB062506}" type="presOf" srcId="{16C57784-6BAC-44EC-97C2-2626683DAE3E}" destId="{9C84E852-6C63-4EAD-B2F3-85FC98830770}" srcOrd="1" destOrd="0" presId="urn:microsoft.com/office/officeart/2005/8/layout/cycle4"/>
    <dgm:cxn modelId="{59D30FF9-BA60-4AAB-B905-EBD1B1B9B28A}" srcId="{C4971513-8AE0-423E-8EBB-2FA009C81AF0}" destId="{447D12EB-A04F-4D2A-B901-C3890175BC5F}" srcOrd="0" destOrd="0" parTransId="{B2ED023C-4F12-4108-B036-FFB5E3A60E1C}" sibTransId="{BA20C25D-E2BD-4A13-8E97-935C34FAFCF9}"/>
    <dgm:cxn modelId="{B5AF33FA-481C-459D-B98C-546587A5086A}" type="presOf" srcId="{901DDC23-7657-4B0C-8A45-B700F11D64D2}" destId="{A48FD83E-EA0F-4540-A471-9EB5DC0425FA}" srcOrd="0" destOrd="0" presId="urn:microsoft.com/office/officeart/2005/8/layout/cycle4"/>
    <dgm:cxn modelId="{5AFC88FA-2E59-4CAB-938F-19F6C970920D}" type="presOf" srcId="{16C57784-6BAC-44EC-97C2-2626683DAE3E}" destId="{EF63560D-4089-4310-9827-6BDB92850A44}" srcOrd="0" destOrd="0" presId="urn:microsoft.com/office/officeart/2005/8/layout/cycle4"/>
    <dgm:cxn modelId="{1553B5F2-D465-43CA-B561-CA8DC2E9C085}" type="presParOf" srcId="{6CA74C1B-BE45-454C-B721-2A1D9BC03866}" destId="{A5551E93-7592-4F10-BA2F-27C28AB8340D}" srcOrd="0" destOrd="0" presId="urn:microsoft.com/office/officeart/2005/8/layout/cycle4"/>
    <dgm:cxn modelId="{1E8CCE3F-1BDF-49EB-A985-A1C24CAC0D35}" type="presParOf" srcId="{A5551E93-7592-4F10-BA2F-27C28AB8340D}" destId="{12CA26B3-EC52-4676-8E25-9E36E19274CD}" srcOrd="0" destOrd="0" presId="urn:microsoft.com/office/officeart/2005/8/layout/cycle4"/>
    <dgm:cxn modelId="{F1FD59B2-338B-4EE0-9DC0-695905B89B40}" type="presParOf" srcId="{12CA26B3-EC52-4676-8E25-9E36E19274CD}" destId="{993D3206-A34F-49C2-977F-F08EF459A4F4}" srcOrd="0" destOrd="0" presId="urn:microsoft.com/office/officeart/2005/8/layout/cycle4"/>
    <dgm:cxn modelId="{3E0DDCCC-8A36-4113-8A97-CA9994C765CE}" type="presParOf" srcId="{12CA26B3-EC52-4676-8E25-9E36E19274CD}" destId="{C362DF6C-21B9-4082-A783-2423C8F1D2F3}" srcOrd="1" destOrd="0" presId="urn:microsoft.com/office/officeart/2005/8/layout/cycle4"/>
    <dgm:cxn modelId="{6AD25628-1BD5-4A58-BDFC-CCA8DAEDC179}" type="presParOf" srcId="{A5551E93-7592-4F10-BA2F-27C28AB8340D}" destId="{536212EC-7A58-4A4D-B175-45B270BCC9EE}" srcOrd="1" destOrd="0" presId="urn:microsoft.com/office/officeart/2005/8/layout/cycle4"/>
    <dgm:cxn modelId="{B0900FE7-2DE5-4A9C-A3D5-D5F891C358CF}" type="presParOf" srcId="{536212EC-7A58-4A4D-B175-45B270BCC9EE}" destId="{47B7574B-249F-4021-B835-8F19E38AB85B}" srcOrd="0" destOrd="0" presId="urn:microsoft.com/office/officeart/2005/8/layout/cycle4"/>
    <dgm:cxn modelId="{34181601-A6C3-4D1C-85B9-8A644FFD6D15}" type="presParOf" srcId="{536212EC-7A58-4A4D-B175-45B270BCC9EE}" destId="{E009B66C-79CC-4B46-B5C7-8A7F78B254F2}" srcOrd="1" destOrd="0" presId="urn:microsoft.com/office/officeart/2005/8/layout/cycle4"/>
    <dgm:cxn modelId="{B91E76D5-7041-4421-A412-B764CE606781}" type="presParOf" srcId="{A5551E93-7592-4F10-BA2F-27C28AB8340D}" destId="{4C24B52F-759A-4FDA-9094-527AEB27164B}" srcOrd="2" destOrd="0" presId="urn:microsoft.com/office/officeart/2005/8/layout/cycle4"/>
    <dgm:cxn modelId="{831018A2-F59F-41C4-9843-91E51C0CDE76}" type="presParOf" srcId="{4C24B52F-759A-4FDA-9094-527AEB27164B}" destId="{EF63560D-4089-4310-9827-6BDB92850A44}" srcOrd="0" destOrd="0" presId="urn:microsoft.com/office/officeart/2005/8/layout/cycle4"/>
    <dgm:cxn modelId="{7E0880CC-AF7C-4CFE-A86B-417BC3111067}" type="presParOf" srcId="{4C24B52F-759A-4FDA-9094-527AEB27164B}" destId="{9C84E852-6C63-4EAD-B2F3-85FC98830770}" srcOrd="1" destOrd="0" presId="urn:microsoft.com/office/officeart/2005/8/layout/cycle4"/>
    <dgm:cxn modelId="{82966C63-402A-4A1A-98E3-DF4E8D12129E}" type="presParOf" srcId="{A5551E93-7592-4F10-BA2F-27C28AB8340D}" destId="{2943C834-FCDA-4569-AE7D-BC382953D5A6}" srcOrd="3" destOrd="0" presId="urn:microsoft.com/office/officeart/2005/8/layout/cycle4"/>
    <dgm:cxn modelId="{A5EFE29C-5779-45D3-9778-570D38287CC9}" type="presParOf" srcId="{2943C834-FCDA-4569-AE7D-BC382953D5A6}" destId="{A48FD83E-EA0F-4540-A471-9EB5DC0425FA}" srcOrd="0" destOrd="0" presId="urn:microsoft.com/office/officeart/2005/8/layout/cycle4"/>
    <dgm:cxn modelId="{761E3FBD-747C-48FA-AEB9-5129590088A6}" type="presParOf" srcId="{2943C834-FCDA-4569-AE7D-BC382953D5A6}" destId="{36776415-4E1B-4DE0-8AA8-7F0B6FFEA4DB}" srcOrd="1" destOrd="0" presId="urn:microsoft.com/office/officeart/2005/8/layout/cycle4"/>
    <dgm:cxn modelId="{34AE9AAF-0F01-4959-B477-9DB80436399B}" type="presParOf" srcId="{A5551E93-7592-4F10-BA2F-27C28AB8340D}" destId="{DCD1B836-A802-4C07-8164-35A6051CE01D}" srcOrd="4" destOrd="0" presId="urn:microsoft.com/office/officeart/2005/8/layout/cycle4"/>
    <dgm:cxn modelId="{2B159F56-F423-4EE0-91F0-BB2035BE9FA4}" type="presParOf" srcId="{6CA74C1B-BE45-454C-B721-2A1D9BC03866}" destId="{56911F10-39F8-4FC6-AEA3-545D5C0E112F}" srcOrd="1" destOrd="0" presId="urn:microsoft.com/office/officeart/2005/8/layout/cycle4"/>
    <dgm:cxn modelId="{D8277378-5922-4F4B-B6C2-0815F28EEBEE}" type="presParOf" srcId="{56911F10-39F8-4FC6-AEA3-545D5C0E112F}" destId="{C4FB976F-43D6-4D7C-BF42-D03DC8D3AFDA}" srcOrd="0" destOrd="0" presId="urn:microsoft.com/office/officeart/2005/8/layout/cycle4"/>
    <dgm:cxn modelId="{1A18FAEE-9204-49DE-A995-7A3789A6DDA2}" type="presParOf" srcId="{56911F10-39F8-4FC6-AEA3-545D5C0E112F}" destId="{F12D9F24-9FE7-46EA-989F-EF65408C46CF}" srcOrd="1" destOrd="0" presId="urn:microsoft.com/office/officeart/2005/8/layout/cycle4"/>
    <dgm:cxn modelId="{AD6A3A09-17C6-43B3-B612-892B1E7D762B}" type="presParOf" srcId="{56911F10-39F8-4FC6-AEA3-545D5C0E112F}" destId="{4EE9E51C-213E-4748-8008-01923B3E8D05}" srcOrd="2" destOrd="0" presId="urn:microsoft.com/office/officeart/2005/8/layout/cycle4"/>
    <dgm:cxn modelId="{5E8F0C63-8F66-44AA-A1B7-8B889CB79773}" type="presParOf" srcId="{56911F10-39F8-4FC6-AEA3-545D5C0E112F}" destId="{C5563CAF-7B4A-4B34-906E-24C35260B922}" srcOrd="3" destOrd="0" presId="urn:microsoft.com/office/officeart/2005/8/layout/cycle4"/>
    <dgm:cxn modelId="{77EA67C3-54B0-45FB-8518-4954EA0FA432}" type="presParOf" srcId="{56911F10-39F8-4FC6-AEA3-545D5C0E112F}" destId="{D1366A6D-125C-44F6-A50E-96A859EBFBC0}" srcOrd="4" destOrd="0" presId="urn:microsoft.com/office/officeart/2005/8/layout/cycle4"/>
    <dgm:cxn modelId="{A63A7517-A7F0-406A-840B-1EABA41BDA65}" type="presParOf" srcId="{6CA74C1B-BE45-454C-B721-2A1D9BC03866}" destId="{1812EBD2-EF8C-4AA9-A13F-912B4CDBC1DA}" srcOrd="2" destOrd="0" presId="urn:microsoft.com/office/officeart/2005/8/layout/cycle4"/>
    <dgm:cxn modelId="{E0D8DF17-36C6-4D70-944F-97A3C7069AC6}" type="presParOf" srcId="{6CA74C1B-BE45-454C-B721-2A1D9BC03866}" destId="{DEFCCB94-3297-4BE7-9FB7-463D629B0F05}" srcOrd="3" destOrd="0" presId="urn:microsoft.com/office/officeart/2005/8/layout/cycle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2432240A-2EEC-418E-B669-5F604B0EC995}" type="doc">
      <dgm:prSet loTypeId="urn:microsoft.com/office/officeart/2011/layout/HexagonRadial" loCatId="officeonline" qsTypeId="urn:microsoft.com/office/officeart/2005/8/quickstyle/simple1" qsCatId="simple" csTypeId="urn:microsoft.com/office/officeart/2005/8/colors/colorful4" csCatId="colorful" phldr="1"/>
      <dgm:spPr/>
      <dgm:t>
        <a:bodyPr/>
        <a:lstStyle/>
        <a:p>
          <a:endParaRPr lang="en-US"/>
        </a:p>
      </dgm:t>
    </dgm:pt>
    <dgm:pt modelId="{ABCBBDEB-B3F9-4D92-A58B-710EA1BA8FAD}">
      <dgm:prSet/>
      <dgm:spPr/>
      <dgm:t>
        <a:bodyPr/>
        <a:lstStyle/>
        <a:p>
          <a:r>
            <a:rPr lang="en-US" dirty="0"/>
            <a:t>Not opting for VVS will mean</a:t>
          </a:r>
        </a:p>
      </dgm:t>
    </dgm:pt>
    <dgm:pt modelId="{6E7C2785-771A-4DC2-900F-1BC837D4AA46}" type="parTrans" cxnId="{7FF89E76-6B5D-4E15-809E-A16CE71D109A}">
      <dgm:prSet/>
      <dgm:spPr/>
      <dgm:t>
        <a:bodyPr/>
        <a:lstStyle/>
        <a:p>
          <a:endParaRPr lang="en-US"/>
        </a:p>
      </dgm:t>
    </dgm:pt>
    <dgm:pt modelId="{5164BE7B-542E-46ED-9C4E-1A219E3A9D15}" type="sibTrans" cxnId="{7FF89E76-6B5D-4E15-809E-A16CE71D109A}">
      <dgm:prSet/>
      <dgm:spPr/>
      <dgm:t>
        <a:bodyPr/>
        <a:lstStyle/>
        <a:p>
          <a:endParaRPr lang="en-US"/>
        </a:p>
      </dgm:t>
    </dgm:pt>
    <dgm:pt modelId="{01442E11-1AF2-4783-8ABE-22CC9A368DCD}">
      <dgm:prSet/>
      <dgm:spPr/>
      <dgm:t>
        <a:bodyPr/>
        <a:lstStyle/>
        <a:p>
          <a:r>
            <a:rPr lang="en-US" dirty="0"/>
            <a:t>Uncertainty about interest and penalty</a:t>
          </a:r>
        </a:p>
      </dgm:t>
    </dgm:pt>
    <dgm:pt modelId="{BD2FD266-3183-4F03-BE0B-C9094BA1BC24}" type="parTrans" cxnId="{BE3BAE71-7A21-4BB7-8AF4-8102A24199BB}">
      <dgm:prSet/>
      <dgm:spPr/>
      <dgm:t>
        <a:bodyPr/>
        <a:lstStyle/>
        <a:p>
          <a:endParaRPr lang="en-US"/>
        </a:p>
      </dgm:t>
    </dgm:pt>
    <dgm:pt modelId="{E0A00B23-99D7-4BF2-B98E-7E6D6DEEB3D4}" type="sibTrans" cxnId="{BE3BAE71-7A21-4BB7-8AF4-8102A24199BB}">
      <dgm:prSet/>
      <dgm:spPr/>
      <dgm:t>
        <a:bodyPr/>
        <a:lstStyle/>
        <a:p>
          <a:endParaRPr lang="en-US"/>
        </a:p>
      </dgm:t>
    </dgm:pt>
    <dgm:pt modelId="{C2907E36-5985-4B0A-BC6B-28B9384CCFEF}">
      <dgm:prSet/>
      <dgm:spPr/>
      <dgm:t>
        <a:bodyPr/>
        <a:lstStyle/>
        <a:p>
          <a:r>
            <a:rPr lang="en-US" dirty="0"/>
            <a:t>Hanging sword till matter reaches finality!</a:t>
          </a:r>
        </a:p>
      </dgm:t>
    </dgm:pt>
    <dgm:pt modelId="{80D3E287-3118-42ED-8EBA-AFEB9B7E2B01}" type="parTrans" cxnId="{0A13B30A-1202-4DBD-A03E-5068D16B09A6}">
      <dgm:prSet/>
      <dgm:spPr/>
      <dgm:t>
        <a:bodyPr/>
        <a:lstStyle/>
        <a:p>
          <a:endParaRPr lang="en-US"/>
        </a:p>
      </dgm:t>
    </dgm:pt>
    <dgm:pt modelId="{7032E4A2-115C-43B0-AD68-6BE1BE26AE05}" type="sibTrans" cxnId="{0A13B30A-1202-4DBD-A03E-5068D16B09A6}">
      <dgm:prSet/>
      <dgm:spPr/>
      <dgm:t>
        <a:bodyPr/>
        <a:lstStyle/>
        <a:p>
          <a:endParaRPr lang="en-US"/>
        </a:p>
      </dgm:t>
    </dgm:pt>
    <dgm:pt modelId="{72CAE050-BF7C-4923-9DB3-9B3D8F067934}" type="pres">
      <dgm:prSet presAssocID="{2432240A-2EEC-418E-B669-5F604B0EC995}" presName="Name0" presStyleCnt="0">
        <dgm:presLayoutVars>
          <dgm:chMax val="1"/>
          <dgm:chPref val="1"/>
          <dgm:dir/>
          <dgm:animOne val="branch"/>
          <dgm:animLvl val="lvl"/>
        </dgm:presLayoutVars>
      </dgm:prSet>
      <dgm:spPr/>
    </dgm:pt>
    <dgm:pt modelId="{3124C53B-ECD8-4736-B122-FC2D0BE4F58C}" type="pres">
      <dgm:prSet presAssocID="{ABCBBDEB-B3F9-4D92-A58B-710EA1BA8FAD}" presName="Parent" presStyleLbl="node0" presStyleIdx="0" presStyleCnt="1">
        <dgm:presLayoutVars>
          <dgm:chMax val="6"/>
          <dgm:chPref val="6"/>
        </dgm:presLayoutVars>
      </dgm:prSet>
      <dgm:spPr/>
    </dgm:pt>
    <dgm:pt modelId="{BDBEFC52-4688-4B2C-9350-3DB8FD3D09DF}" type="pres">
      <dgm:prSet presAssocID="{01442E11-1AF2-4783-8ABE-22CC9A368DCD}" presName="Accent1" presStyleCnt="0"/>
      <dgm:spPr/>
    </dgm:pt>
    <dgm:pt modelId="{0ABC07D9-B763-4549-BAAB-018F8907B024}" type="pres">
      <dgm:prSet presAssocID="{01442E11-1AF2-4783-8ABE-22CC9A368DCD}" presName="Accent" presStyleLbl="bgShp" presStyleIdx="0" presStyleCnt="2"/>
      <dgm:spPr/>
    </dgm:pt>
    <dgm:pt modelId="{A591FF04-7D4F-4F5B-B4E2-8F3EC7DD2CB3}" type="pres">
      <dgm:prSet presAssocID="{01442E11-1AF2-4783-8ABE-22CC9A368DCD}" presName="Child1" presStyleLbl="node1" presStyleIdx="0" presStyleCnt="2">
        <dgm:presLayoutVars>
          <dgm:chMax val="0"/>
          <dgm:chPref val="0"/>
          <dgm:bulletEnabled val="1"/>
        </dgm:presLayoutVars>
      </dgm:prSet>
      <dgm:spPr/>
    </dgm:pt>
    <dgm:pt modelId="{90A8AC89-7A7D-426C-9E54-2FF2974F7CAD}" type="pres">
      <dgm:prSet presAssocID="{C2907E36-5985-4B0A-BC6B-28B9384CCFEF}" presName="Accent2" presStyleCnt="0"/>
      <dgm:spPr/>
    </dgm:pt>
    <dgm:pt modelId="{16AA2873-257A-4D26-8B4B-68A4E085F19C}" type="pres">
      <dgm:prSet presAssocID="{C2907E36-5985-4B0A-BC6B-28B9384CCFEF}" presName="Accent" presStyleLbl="bgShp" presStyleIdx="1" presStyleCnt="2"/>
      <dgm:spPr/>
    </dgm:pt>
    <dgm:pt modelId="{D536F439-8EEC-4764-B1B2-D85EC9AE580A}" type="pres">
      <dgm:prSet presAssocID="{C2907E36-5985-4B0A-BC6B-28B9384CCFEF}" presName="Child2" presStyleLbl="node1" presStyleIdx="1" presStyleCnt="2">
        <dgm:presLayoutVars>
          <dgm:chMax val="0"/>
          <dgm:chPref val="0"/>
          <dgm:bulletEnabled val="1"/>
        </dgm:presLayoutVars>
      </dgm:prSet>
      <dgm:spPr/>
    </dgm:pt>
  </dgm:ptLst>
  <dgm:cxnLst>
    <dgm:cxn modelId="{151AD701-392B-4932-8E07-2C3D4FBC50D2}" type="presOf" srcId="{01442E11-1AF2-4783-8ABE-22CC9A368DCD}" destId="{A591FF04-7D4F-4F5B-B4E2-8F3EC7DD2CB3}" srcOrd="0" destOrd="0" presId="urn:microsoft.com/office/officeart/2011/layout/HexagonRadial"/>
    <dgm:cxn modelId="{0A13B30A-1202-4DBD-A03E-5068D16B09A6}" srcId="{ABCBBDEB-B3F9-4D92-A58B-710EA1BA8FAD}" destId="{C2907E36-5985-4B0A-BC6B-28B9384CCFEF}" srcOrd="1" destOrd="0" parTransId="{80D3E287-3118-42ED-8EBA-AFEB9B7E2B01}" sibTransId="{7032E4A2-115C-43B0-AD68-6BE1BE26AE05}"/>
    <dgm:cxn modelId="{18C8B21A-F354-412B-8E0F-1F157F9A95E8}" type="presOf" srcId="{C2907E36-5985-4B0A-BC6B-28B9384CCFEF}" destId="{D536F439-8EEC-4764-B1B2-D85EC9AE580A}" srcOrd="0" destOrd="0" presId="urn:microsoft.com/office/officeart/2011/layout/HexagonRadial"/>
    <dgm:cxn modelId="{C2C5612F-9377-4EC7-9FB2-BD55E3BB1E4C}" type="presOf" srcId="{ABCBBDEB-B3F9-4D92-A58B-710EA1BA8FAD}" destId="{3124C53B-ECD8-4736-B122-FC2D0BE4F58C}" srcOrd="0" destOrd="0" presId="urn:microsoft.com/office/officeart/2011/layout/HexagonRadial"/>
    <dgm:cxn modelId="{BE3BAE71-7A21-4BB7-8AF4-8102A24199BB}" srcId="{ABCBBDEB-B3F9-4D92-A58B-710EA1BA8FAD}" destId="{01442E11-1AF2-4783-8ABE-22CC9A368DCD}" srcOrd="0" destOrd="0" parTransId="{BD2FD266-3183-4F03-BE0B-C9094BA1BC24}" sibTransId="{E0A00B23-99D7-4BF2-B98E-7E6D6DEEB3D4}"/>
    <dgm:cxn modelId="{7FF89E76-6B5D-4E15-809E-A16CE71D109A}" srcId="{2432240A-2EEC-418E-B669-5F604B0EC995}" destId="{ABCBBDEB-B3F9-4D92-A58B-710EA1BA8FAD}" srcOrd="0" destOrd="0" parTransId="{6E7C2785-771A-4DC2-900F-1BC837D4AA46}" sibTransId="{5164BE7B-542E-46ED-9C4E-1A219E3A9D15}"/>
    <dgm:cxn modelId="{930F228F-B23E-475C-9419-5D331508C49D}" type="presOf" srcId="{2432240A-2EEC-418E-B669-5F604B0EC995}" destId="{72CAE050-BF7C-4923-9DB3-9B3D8F067934}" srcOrd="0" destOrd="0" presId="urn:microsoft.com/office/officeart/2011/layout/HexagonRadial"/>
    <dgm:cxn modelId="{1E116FC9-9BC5-4B70-9C8F-C1FC2ACE8364}" type="presParOf" srcId="{72CAE050-BF7C-4923-9DB3-9B3D8F067934}" destId="{3124C53B-ECD8-4736-B122-FC2D0BE4F58C}" srcOrd="0" destOrd="0" presId="urn:microsoft.com/office/officeart/2011/layout/HexagonRadial"/>
    <dgm:cxn modelId="{9671FDF9-751F-4B79-B85E-2872ACE07F8A}" type="presParOf" srcId="{72CAE050-BF7C-4923-9DB3-9B3D8F067934}" destId="{BDBEFC52-4688-4B2C-9350-3DB8FD3D09DF}" srcOrd="1" destOrd="0" presId="urn:microsoft.com/office/officeart/2011/layout/HexagonRadial"/>
    <dgm:cxn modelId="{12C58229-B0DB-465B-9015-F271CD5C62B7}" type="presParOf" srcId="{BDBEFC52-4688-4B2C-9350-3DB8FD3D09DF}" destId="{0ABC07D9-B763-4549-BAAB-018F8907B024}" srcOrd="0" destOrd="0" presId="urn:microsoft.com/office/officeart/2011/layout/HexagonRadial"/>
    <dgm:cxn modelId="{AA3577D0-7C23-4C5C-BF2F-210B28410907}" type="presParOf" srcId="{72CAE050-BF7C-4923-9DB3-9B3D8F067934}" destId="{A591FF04-7D4F-4F5B-B4E2-8F3EC7DD2CB3}" srcOrd="2" destOrd="0" presId="urn:microsoft.com/office/officeart/2011/layout/HexagonRadial"/>
    <dgm:cxn modelId="{AEC95F3F-5670-436F-B6B6-E6F741AFF237}" type="presParOf" srcId="{72CAE050-BF7C-4923-9DB3-9B3D8F067934}" destId="{90A8AC89-7A7D-426C-9E54-2FF2974F7CAD}" srcOrd="3" destOrd="0" presId="urn:microsoft.com/office/officeart/2011/layout/HexagonRadial"/>
    <dgm:cxn modelId="{E64D71F4-8DEA-4FB3-993D-D35323A1E4DC}" type="presParOf" srcId="{90A8AC89-7A7D-426C-9E54-2FF2974F7CAD}" destId="{16AA2873-257A-4D26-8B4B-68A4E085F19C}" srcOrd="0" destOrd="0" presId="urn:microsoft.com/office/officeart/2011/layout/HexagonRadial"/>
    <dgm:cxn modelId="{43DD99C5-62D7-42A8-8A1C-E86BA92047C4}" type="presParOf" srcId="{72CAE050-BF7C-4923-9DB3-9B3D8F067934}" destId="{D536F439-8EEC-4764-B1B2-D85EC9AE580A}" srcOrd="4" destOrd="0" presId="urn:microsoft.com/office/officeart/2011/layout/HexagonRadial"/>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EB90FE18-8369-4AEF-BCD6-103F99844A43}" type="doc">
      <dgm:prSet loTypeId="urn:microsoft.com/office/officeart/2005/8/layout/default" loCatId="list" qsTypeId="urn:microsoft.com/office/officeart/2005/8/quickstyle/simple1" qsCatId="simple" csTypeId="urn:microsoft.com/office/officeart/2005/8/colors/accent1_1" csCatId="accent1" phldr="1"/>
      <dgm:spPr/>
      <dgm:t>
        <a:bodyPr/>
        <a:lstStyle/>
        <a:p>
          <a:endParaRPr lang="en-US"/>
        </a:p>
      </dgm:t>
    </dgm:pt>
    <dgm:pt modelId="{6D152172-3570-4B25-94A2-B2792ED93D43}">
      <dgm:prSet custT="1"/>
      <dgm:spPr/>
      <dgm:t>
        <a:bodyPr/>
        <a:lstStyle/>
        <a:p>
          <a:pPr algn="l">
            <a:lnSpc>
              <a:spcPct val="150000"/>
            </a:lnSpc>
          </a:pPr>
          <a:r>
            <a:rPr lang="en-US" sz="1800" b="1" i="1" dirty="0">
              <a:solidFill>
                <a:srgbClr val="002060"/>
              </a:solidFill>
              <a:latin typeface="Calibri" panose="020F0502020204030204" pitchFamily="34" charset="0"/>
              <a:cs typeface="Calibri" panose="020F0502020204030204" pitchFamily="34" charset="0"/>
            </a:rPr>
            <a:t>Clause 69 </a:t>
          </a:r>
          <a:r>
            <a:rPr lang="en-US" sz="1800" i="1" dirty="0">
              <a:solidFill>
                <a:srgbClr val="002060"/>
              </a:solidFill>
              <a:latin typeface="Calibri" panose="020F0502020204030204" pitchFamily="34" charset="0"/>
              <a:cs typeface="Calibri" panose="020F0502020204030204" pitchFamily="34" charset="0"/>
            </a:rPr>
            <a:t>of the Bill seeks to amend section 143 of the Income-tax Act relating to assessment.  Sub-section (3A) of the said section provides that the Central Government may make a scheme, by notification in the Official Gazette, for the purposes of making assessment of total income or loss of the </a:t>
          </a:r>
          <a:r>
            <a:rPr lang="en-US" sz="1800" i="1" dirty="0" err="1">
              <a:solidFill>
                <a:srgbClr val="002060"/>
              </a:solidFill>
              <a:latin typeface="Calibri" panose="020F0502020204030204" pitchFamily="34" charset="0"/>
              <a:cs typeface="Calibri" panose="020F0502020204030204" pitchFamily="34" charset="0"/>
            </a:rPr>
            <a:t>assessee</a:t>
          </a:r>
          <a:r>
            <a:rPr lang="en-US" sz="1800" i="1" dirty="0">
              <a:solidFill>
                <a:srgbClr val="002060"/>
              </a:solidFill>
              <a:latin typeface="Calibri" panose="020F0502020204030204" pitchFamily="34" charset="0"/>
              <a:cs typeface="Calibri" panose="020F0502020204030204" pitchFamily="34" charset="0"/>
            </a:rPr>
            <a:t> under sub-section (3) of section 143 so as to impart greater efficiency, transparency and accountability by certain means specified therein.  In order to enable assessment under section 144 under the aforementioned notified scheme, it is proposed to amend the said sub-section so as to include the reference of section 144 of the Act in it. </a:t>
          </a:r>
        </a:p>
      </dgm:t>
    </dgm:pt>
    <dgm:pt modelId="{0DEAABEC-DA82-40B3-AA01-4F7EE59977DF}" type="parTrans" cxnId="{F9D4B279-BE97-4BEC-BD19-BED20D408CB6}">
      <dgm:prSet/>
      <dgm:spPr/>
      <dgm:t>
        <a:bodyPr/>
        <a:lstStyle/>
        <a:p>
          <a:endParaRPr lang="en-US"/>
        </a:p>
      </dgm:t>
    </dgm:pt>
    <dgm:pt modelId="{DAA8B5E2-03E9-41CB-8418-1D80723B8324}" type="sibTrans" cxnId="{F9D4B279-BE97-4BEC-BD19-BED20D408CB6}">
      <dgm:prSet/>
      <dgm:spPr/>
      <dgm:t>
        <a:bodyPr/>
        <a:lstStyle/>
        <a:p>
          <a:endParaRPr lang="en-US"/>
        </a:p>
      </dgm:t>
    </dgm:pt>
    <dgm:pt modelId="{08C909E5-F731-441D-9E69-1A8F55FD6986}" type="pres">
      <dgm:prSet presAssocID="{EB90FE18-8369-4AEF-BCD6-103F99844A43}" presName="diagram" presStyleCnt="0">
        <dgm:presLayoutVars>
          <dgm:dir/>
          <dgm:resizeHandles val="exact"/>
        </dgm:presLayoutVars>
      </dgm:prSet>
      <dgm:spPr/>
    </dgm:pt>
    <dgm:pt modelId="{C9CB8D39-4ED0-4A9B-A425-242949D98606}" type="pres">
      <dgm:prSet presAssocID="{6D152172-3570-4B25-94A2-B2792ED93D43}" presName="node" presStyleLbl="node1" presStyleIdx="0" presStyleCnt="1">
        <dgm:presLayoutVars>
          <dgm:bulletEnabled val="1"/>
        </dgm:presLayoutVars>
      </dgm:prSet>
      <dgm:spPr/>
    </dgm:pt>
  </dgm:ptLst>
  <dgm:cxnLst>
    <dgm:cxn modelId="{2C0DBC44-95A4-4424-8350-4D92C4238058}" type="presOf" srcId="{EB90FE18-8369-4AEF-BCD6-103F99844A43}" destId="{08C909E5-F731-441D-9E69-1A8F55FD6986}" srcOrd="0" destOrd="0" presId="urn:microsoft.com/office/officeart/2005/8/layout/default"/>
    <dgm:cxn modelId="{F9D4B279-BE97-4BEC-BD19-BED20D408CB6}" srcId="{EB90FE18-8369-4AEF-BCD6-103F99844A43}" destId="{6D152172-3570-4B25-94A2-B2792ED93D43}" srcOrd="0" destOrd="0" parTransId="{0DEAABEC-DA82-40B3-AA01-4F7EE59977DF}" sibTransId="{DAA8B5E2-03E9-41CB-8418-1D80723B8324}"/>
    <dgm:cxn modelId="{662358C9-B6E7-493C-A0AB-EE2D42698BF6}" type="presOf" srcId="{6D152172-3570-4B25-94A2-B2792ED93D43}" destId="{C9CB8D39-4ED0-4A9B-A425-242949D98606}" srcOrd="0" destOrd="0" presId="urn:microsoft.com/office/officeart/2005/8/layout/default"/>
    <dgm:cxn modelId="{8CB2C1B9-10C4-49A4-A603-5901A8C92E02}" type="presParOf" srcId="{08C909E5-F731-441D-9E69-1A8F55FD6986}" destId="{C9CB8D39-4ED0-4A9B-A425-242949D98606}" srcOrd="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EB90FE18-8369-4AEF-BCD6-103F99844A43}" type="doc">
      <dgm:prSet loTypeId="urn:microsoft.com/office/officeart/2005/8/layout/default" loCatId="list" qsTypeId="urn:microsoft.com/office/officeart/2005/8/quickstyle/simple1" qsCatId="simple" csTypeId="urn:microsoft.com/office/officeart/2005/8/colors/accent1_1" csCatId="accent1" phldr="1"/>
      <dgm:spPr/>
      <dgm:t>
        <a:bodyPr/>
        <a:lstStyle/>
        <a:p>
          <a:endParaRPr lang="en-US"/>
        </a:p>
      </dgm:t>
    </dgm:pt>
    <dgm:pt modelId="{6D152172-3570-4B25-94A2-B2792ED93D43}">
      <dgm:prSet custT="1"/>
      <dgm:spPr/>
      <dgm:t>
        <a:bodyPr/>
        <a:lstStyle/>
        <a:p>
          <a:pPr algn="l">
            <a:lnSpc>
              <a:spcPct val="150000"/>
            </a:lnSpc>
          </a:pPr>
          <a:r>
            <a:rPr lang="en-US" sz="1800" i="1" dirty="0">
              <a:solidFill>
                <a:srgbClr val="002060"/>
              </a:solidFill>
              <a:latin typeface="Calibri" panose="020F0502020204030204" pitchFamily="34" charset="0"/>
              <a:cs typeface="Calibri" panose="020F0502020204030204" pitchFamily="34" charset="0"/>
            </a:rPr>
            <a:t>Sub-section (3B) of the said section provides that the Central Government may for the purpose of giving effect to the scheme, by notification in the Official Gazette, direct that any of the provisions of the Act relating to assessment of total income or loss shall not apply or shall apply with such exceptions, modification and adaptations as may be specified in the notification. Proviso to the said sub-section provides that no such direction shall be issued after 31st day of March, 2020. It is further proposed to amend the said proviso to provide that Central Government may issue any direction under sub-section (3B) of the said section </a:t>
          </a:r>
          <a:r>
            <a:rPr lang="en-US" sz="1800" i="1" dirty="0" err="1">
              <a:solidFill>
                <a:srgbClr val="002060"/>
              </a:solidFill>
              <a:latin typeface="Calibri" panose="020F0502020204030204" pitchFamily="34" charset="0"/>
              <a:cs typeface="Calibri" panose="020F0502020204030204" pitchFamily="34" charset="0"/>
            </a:rPr>
            <a:t>upto</a:t>
          </a:r>
          <a:r>
            <a:rPr lang="en-US" sz="1800" i="1" dirty="0">
              <a:solidFill>
                <a:srgbClr val="002060"/>
              </a:solidFill>
              <a:latin typeface="Calibri" panose="020F0502020204030204" pitchFamily="34" charset="0"/>
              <a:cs typeface="Calibri" panose="020F0502020204030204" pitchFamily="34" charset="0"/>
            </a:rPr>
            <a:t> 31st day of March, 2022. </a:t>
          </a:r>
        </a:p>
      </dgm:t>
    </dgm:pt>
    <dgm:pt modelId="{0DEAABEC-DA82-40B3-AA01-4F7EE59977DF}" type="parTrans" cxnId="{F9D4B279-BE97-4BEC-BD19-BED20D408CB6}">
      <dgm:prSet/>
      <dgm:spPr/>
      <dgm:t>
        <a:bodyPr/>
        <a:lstStyle/>
        <a:p>
          <a:endParaRPr lang="en-US"/>
        </a:p>
      </dgm:t>
    </dgm:pt>
    <dgm:pt modelId="{DAA8B5E2-03E9-41CB-8418-1D80723B8324}" type="sibTrans" cxnId="{F9D4B279-BE97-4BEC-BD19-BED20D408CB6}">
      <dgm:prSet/>
      <dgm:spPr/>
      <dgm:t>
        <a:bodyPr/>
        <a:lstStyle/>
        <a:p>
          <a:endParaRPr lang="en-US"/>
        </a:p>
      </dgm:t>
    </dgm:pt>
    <dgm:pt modelId="{08C909E5-F731-441D-9E69-1A8F55FD6986}" type="pres">
      <dgm:prSet presAssocID="{EB90FE18-8369-4AEF-BCD6-103F99844A43}" presName="diagram" presStyleCnt="0">
        <dgm:presLayoutVars>
          <dgm:dir/>
          <dgm:resizeHandles val="exact"/>
        </dgm:presLayoutVars>
      </dgm:prSet>
      <dgm:spPr/>
    </dgm:pt>
    <dgm:pt modelId="{C9CB8D39-4ED0-4A9B-A425-242949D98606}" type="pres">
      <dgm:prSet presAssocID="{6D152172-3570-4B25-94A2-B2792ED93D43}" presName="node" presStyleLbl="node1" presStyleIdx="0" presStyleCnt="1">
        <dgm:presLayoutVars>
          <dgm:bulletEnabled val="1"/>
        </dgm:presLayoutVars>
      </dgm:prSet>
      <dgm:spPr/>
    </dgm:pt>
  </dgm:ptLst>
  <dgm:cxnLst>
    <dgm:cxn modelId="{2C0DBC44-95A4-4424-8350-4D92C4238058}" type="presOf" srcId="{EB90FE18-8369-4AEF-BCD6-103F99844A43}" destId="{08C909E5-F731-441D-9E69-1A8F55FD6986}" srcOrd="0" destOrd="0" presId="urn:microsoft.com/office/officeart/2005/8/layout/default"/>
    <dgm:cxn modelId="{F9D4B279-BE97-4BEC-BD19-BED20D408CB6}" srcId="{EB90FE18-8369-4AEF-BCD6-103F99844A43}" destId="{6D152172-3570-4B25-94A2-B2792ED93D43}" srcOrd="0" destOrd="0" parTransId="{0DEAABEC-DA82-40B3-AA01-4F7EE59977DF}" sibTransId="{DAA8B5E2-03E9-41CB-8418-1D80723B8324}"/>
    <dgm:cxn modelId="{662358C9-B6E7-493C-A0AB-EE2D42698BF6}" type="presOf" srcId="{6D152172-3570-4B25-94A2-B2792ED93D43}" destId="{C9CB8D39-4ED0-4A9B-A425-242949D98606}" srcOrd="0" destOrd="0" presId="urn:microsoft.com/office/officeart/2005/8/layout/default"/>
    <dgm:cxn modelId="{8CB2C1B9-10C4-49A4-A603-5901A8C92E02}" type="presParOf" srcId="{08C909E5-F731-441D-9E69-1A8F55FD6986}" destId="{C9CB8D39-4ED0-4A9B-A425-242949D98606}" srcOrd="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EB90FE18-8369-4AEF-BCD6-103F99844A43}" type="doc">
      <dgm:prSet loTypeId="urn:microsoft.com/office/officeart/2005/8/layout/default" loCatId="list" qsTypeId="urn:microsoft.com/office/officeart/2005/8/quickstyle/simple1" qsCatId="simple" csTypeId="urn:microsoft.com/office/officeart/2005/8/colors/accent1_1" csCatId="accent1" phldr="1"/>
      <dgm:spPr/>
      <dgm:t>
        <a:bodyPr/>
        <a:lstStyle/>
        <a:p>
          <a:endParaRPr lang="en-US"/>
        </a:p>
      </dgm:t>
    </dgm:pt>
    <dgm:pt modelId="{6D152172-3570-4B25-94A2-B2792ED93D43}">
      <dgm:prSet custT="1"/>
      <dgm:spPr/>
      <dgm:t>
        <a:bodyPr/>
        <a:lstStyle/>
        <a:p>
          <a:pPr algn="l">
            <a:lnSpc>
              <a:spcPct val="150000"/>
            </a:lnSpc>
          </a:pPr>
          <a:r>
            <a:rPr lang="en-US" sz="1800" i="1" dirty="0">
              <a:solidFill>
                <a:srgbClr val="002060"/>
              </a:solidFill>
              <a:latin typeface="Calibri" panose="020F0502020204030204" pitchFamily="34" charset="0"/>
              <a:cs typeface="Calibri" panose="020F0502020204030204" pitchFamily="34" charset="0"/>
            </a:rPr>
            <a:t>Clause 95 of the Bill seeks to amend section 250 of the Income-tax Act, 1961 relating to procedure in appeal.   It is proposed to insert new sub-sections (6B), (6C) and (6D) in the said section so as to, inter alia, provide for a scheme, by notification in the Official Gazette, for the disposal of appeal under section 250 so as to impart greater efficiency, transparency and accountability. </a:t>
          </a:r>
        </a:p>
      </dgm:t>
    </dgm:pt>
    <dgm:pt modelId="{0DEAABEC-DA82-40B3-AA01-4F7EE59977DF}" type="parTrans" cxnId="{F9D4B279-BE97-4BEC-BD19-BED20D408CB6}">
      <dgm:prSet/>
      <dgm:spPr/>
      <dgm:t>
        <a:bodyPr/>
        <a:lstStyle/>
        <a:p>
          <a:endParaRPr lang="en-US"/>
        </a:p>
      </dgm:t>
    </dgm:pt>
    <dgm:pt modelId="{DAA8B5E2-03E9-41CB-8418-1D80723B8324}" type="sibTrans" cxnId="{F9D4B279-BE97-4BEC-BD19-BED20D408CB6}">
      <dgm:prSet/>
      <dgm:spPr/>
      <dgm:t>
        <a:bodyPr/>
        <a:lstStyle/>
        <a:p>
          <a:endParaRPr lang="en-US"/>
        </a:p>
      </dgm:t>
    </dgm:pt>
    <dgm:pt modelId="{08C909E5-F731-441D-9E69-1A8F55FD6986}" type="pres">
      <dgm:prSet presAssocID="{EB90FE18-8369-4AEF-BCD6-103F99844A43}" presName="diagram" presStyleCnt="0">
        <dgm:presLayoutVars>
          <dgm:dir/>
          <dgm:resizeHandles val="exact"/>
        </dgm:presLayoutVars>
      </dgm:prSet>
      <dgm:spPr/>
    </dgm:pt>
    <dgm:pt modelId="{C9CB8D39-4ED0-4A9B-A425-242949D98606}" type="pres">
      <dgm:prSet presAssocID="{6D152172-3570-4B25-94A2-B2792ED93D43}" presName="node" presStyleLbl="node1" presStyleIdx="0" presStyleCnt="1">
        <dgm:presLayoutVars>
          <dgm:bulletEnabled val="1"/>
        </dgm:presLayoutVars>
      </dgm:prSet>
      <dgm:spPr/>
    </dgm:pt>
  </dgm:ptLst>
  <dgm:cxnLst>
    <dgm:cxn modelId="{2C0DBC44-95A4-4424-8350-4D92C4238058}" type="presOf" srcId="{EB90FE18-8369-4AEF-BCD6-103F99844A43}" destId="{08C909E5-F731-441D-9E69-1A8F55FD6986}" srcOrd="0" destOrd="0" presId="urn:microsoft.com/office/officeart/2005/8/layout/default"/>
    <dgm:cxn modelId="{F9D4B279-BE97-4BEC-BD19-BED20D408CB6}" srcId="{EB90FE18-8369-4AEF-BCD6-103F99844A43}" destId="{6D152172-3570-4B25-94A2-B2792ED93D43}" srcOrd="0" destOrd="0" parTransId="{0DEAABEC-DA82-40B3-AA01-4F7EE59977DF}" sibTransId="{DAA8B5E2-03E9-41CB-8418-1D80723B8324}"/>
    <dgm:cxn modelId="{662358C9-B6E7-493C-A0AB-EE2D42698BF6}" type="presOf" srcId="{6D152172-3570-4B25-94A2-B2792ED93D43}" destId="{C9CB8D39-4ED0-4A9B-A425-242949D98606}" srcOrd="0" destOrd="0" presId="urn:microsoft.com/office/officeart/2005/8/layout/default"/>
    <dgm:cxn modelId="{8CB2C1B9-10C4-49A4-A603-5901A8C92E02}" type="presParOf" srcId="{08C909E5-F731-441D-9E69-1A8F55FD6986}" destId="{C9CB8D39-4ED0-4A9B-A425-242949D98606}" srcOrd="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6.xml><?xml version="1.0" encoding="utf-8"?>
<dgm:dataModel xmlns:dgm="http://schemas.openxmlformats.org/drawingml/2006/diagram" xmlns:a="http://schemas.openxmlformats.org/drawingml/2006/main">
  <dgm:ptLst>
    <dgm:pt modelId="{EB90FE18-8369-4AEF-BCD6-103F99844A43}" type="doc">
      <dgm:prSet loTypeId="urn:microsoft.com/office/officeart/2005/8/layout/default" loCatId="list" qsTypeId="urn:microsoft.com/office/officeart/2005/8/quickstyle/simple1" qsCatId="simple" csTypeId="urn:microsoft.com/office/officeart/2005/8/colors/accent1_1" csCatId="accent1" phldr="1"/>
      <dgm:spPr/>
      <dgm:t>
        <a:bodyPr/>
        <a:lstStyle/>
        <a:p>
          <a:endParaRPr lang="en-US"/>
        </a:p>
      </dgm:t>
    </dgm:pt>
    <dgm:pt modelId="{6D152172-3570-4B25-94A2-B2792ED93D43}">
      <dgm:prSet custT="1"/>
      <dgm:spPr/>
      <dgm:t>
        <a:bodyPr/>
        <a:lstStyle/>
        <a:p>
          <a:pPr algn="l">
            <a:lnSpc>
              <a:spcPct val="150000"/>
            </a:lnSpc>
          </a:pPr>
          <a:r>
            <a:rPr lang="en-US" sz="1800" i="1" dirty="0">
              <a:solidFill>
                <a:srgbClr val="002060"/>
              </a:solidFill>
              <a:latin typeface="Calibri" panose="020F0502020204030204" pitchFamily="34" charset="0"/>
              <a:cs typeface="Calibri" panose="020F0502020204030204" pitchFamily="34" charset="0"/>
            </a:rPr>
            <a:t>Clause100 of the Bill seeks to amend section 274 of the Income-tax Act relating to procedure. It is proposed to insert sub-sections (2A), (2B) and (2C) in the said section so as to, inter alia, provide for a scheme, by notification in the Official Gazette, for imposing penalty under Chapter XXI of the Act to impart greater efficiency, transparency and accountability. </a:t>
          </a:r>
        </a:p>
      </dgm:t>
    </dgm:pt>
    <dgm:pt modelId="{0DEAABEC-DA82-40B3-AA01-4F7EE59977DF}" type="parTrans" cxnId="{F9D4B279-BE97-4BEC-BD19-BED20D408CB6}">
      <dgm:prSet/>
      <dgm:spPr/>
      <dgm:t>
        <a:bodyPr/>
        <a:lstStyle/>
        <a:p>
          <a:endParaRPr lang="en-US"/>
        </a:p>
      </dgm:t>
    </dgm:pt>
    <dgm:pt modelId="{DAA8B5E2-03E9-41CB-8418-1D80723B8324}" type="sibTrans" cxnId="{F9D4B279-BE97-4BEC-BD19-BED20D408CB6}">
      <dgm:prSet/>
      <dgm:spPr/>
      <dgm:t>
        <a:bodyPr/>
        <a:lstStyle/>
        <a:p>
          <a:endParaRPr lang="en-US"/>
        </a:p>
      </dgm:t>
    </dgm:pt>
    <dgm:pt modelId="{08C909E5-F731-441D-9E69-1A8F55FD6986}" type="pres">
      <dgm:prSet presAssocID="{EB90FE18-8369-4AEF-BCD6-103F99844A43}" presName="diagram" presStyleCnt="0">
        <dgm:presLayoutVars>
          <dgm:dir/>
          <dgm:resizeHandles val="exact"/>
        </dgm:presLayoutVars>
      </dgm:prSet>
      <dgm:spPr/>
    </dgm:pt>
    <dgm:pt modelId="{C9CB8D39-4ED0-4A9B-A425-242949D98606}" type="pres">
      <dgm:prSet presAssocID="{6D152172-3570-4B25-94A2-B2792ED93D43}" presName="node" presStyleLbl="node1" presStyleIdx="0" presStyleCnt="1">
        <dgm:presLayoutVars>
          <dgm:bulletEnabled val="1"/>
        </dgm:presLayoutVars>
      </dgm:prSet>
      <dgm:spPr/>
    </dgm:pt>
  </dgm:ptLst>
  <dgm:cxnLst>
    <dgm:cxn modelId="{2C0DBC44-95A4-4424-8350-4D92C4238058}" type="presOf" srcId="{EB90FE18-8369-4AEF-BCD6-103F99844A43}" destId="{08C909E5-F731-441D-9E69-1A8F55FD6986}" srcOrd="0" destOrd="0" presId="urn:microsoft.com/office/officeart/2005/8/layout/default"/>
    <dgm:cxn modelId="{F9D4B279-BE97-4BEC-BD19-BED20D408CB6}" srcId="{EB90FE18-8369-4AEF-BCD6-103F99844A43}" destId="{6D152172-3570-4B25-94A2-B2792ED93D43}" srcOrd="0" destOrd="0" parTransId="{0DEAABEC-DA82-40B3-AA01-4F7EE59977DF}" sibTransId="{DAA8B5E2-03E9-41CB-8418-1D80723B8324}"/>
    <dgm:cxn modelId="{662358C9-B6E7-493C-A0AB-EE2D42698BF6}" type="presOf" srcId="{6D152172-3570-4B25-94A2-B2792ED93D43}" destId="{C9CB8D39-4ED0-4A9B-A425-242949D98606}" srcOrd="0" destOrd="0" presId="urn:microsoft.com/office/officeart/2005/8/layout/default"/>
    <dgm:cxn modelId="{8CB2C1B9-10C4-49A4-A603-5901A8C92E02}" type="presParOf" srcId="{08C909E5-F731-441D-9E69-1A8F55FD6986}" destId="{C9CB8D39-4ED0-4A9B-A425-242949D98606}" srcOrd="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432240A-2EEC-418E-B669-5F604B0EC995}" type="doc">
      <dgm:prSet loTypeId="urn:microsoft.com/office/officeart/2005/8/layout/arrow3" loCatId="relationship" qsTypeId="urn:microsoft.com/office/officeart/2005/8/quickstyle/simple1" qsCatId="simple" csTypeId="urn:microsoft.com/office/officeart/2005/8/colors/accent1_1" csCatId="accent1" phldr="1"/>
      <dgm:spPr/>
      <dgm:t>
        <a:bodyPr/>
        <a:lstStyle/>
        <a:p>
          <a:endParaRPr lang="en-US"/>
        </a:p>
      </dgm:t>
    </dgm:pt>
    <dgm:pt modelId="{911F6A06-FBAF-4D95-8534-6A77FD614AE3}">
      <dgm:prSet/>
      <dgm:spPr/>
      <dgm:t>
        <a:bodyPr/>
        <a:lstStyle/>
        <a:p>
          <a:r>
            <a:rPr lang="en-US" b="0" dirty="0"/>
            <a:t>Reducing litigation</a:t>
          </a:r>
        </a:p>
      </dgm:t>
    </dgm:pt>
    <dgm:pt modelId="{5FB35E5C-E5CE-4AF5-850D-B2668B899A77}" type="parTrans" cxnId="{42A728D1-DC7D-49D7-A3B6-3E7E493DC284}">
      <dgm:prSet/>
      <dgm:spPr/>
      <dgm:t>
        <a:bodyPr/>
        <a:lstStyle/>
        <a:p>
          <a:endParaRPr lang="en-US"/>
        </a:p>
      </dgm:t>
    </dgm:pt>
    <dgm:pt modelId="{17D3AB99-E2B3-456C-821F-B5345D63E8FB}" type="sibTrans" cxnId="{42A728D1-DC7D-49D7-A3B6-3E7E493DC284}">
      <dgm:prSet/>
      <dgm:spPr/>
      <dgm:t>
        <a:bodyPr/>
        <a:lstStyle/>
        <a:p>
          <a:endParaRPr lang="en-US"/>
        </a:p>
      </dgm:t>
    </dgm:pt>
    <dgm:pt modelId="{A952C7F4-1ED3-4C93-A159-036F0CDBA6E3}">
      <dgm:prSet/>
      <dgm:spPr/>
      <dgm:t>
        <a:bodyPr/>
        <a:lstStyle/>
        <a:p>
          <a:r>
            <a:rPr lang="en-US" b="0" dirty="0"/>
            <a:t>Moving on with future!</a:t>
          </a:r>
        </a:p>
      </dgm:t>
    </dgm:pt>
    <dgm:pt modelId="{02093BB2-FEB0-4804-A218-4B0571FBF2F8}" type="parTrans" cxnId="{1EBB4CA6-E08F-4190-BB4B-EA516573F3B1}">
      <dgm:prSet/>
      <dgm:spPr/>
      <dgm:t>
        <a:bodyPr/>
        <a:lstStyle/>
        <a:p>
          <a:endParaRPr lang="en-US"/>
        </a:p>
      </dgm:t>
    </dgm:pt>
    <dgm:pt modelId="{19B32DBF-C1AF-4B61-BD61-AA930686CCF2}" type="sibTrans" cxnId="{1EBB4CA6-E08F-4190-BB4B-EA516573F3B1}">
      <dgm:prSet/>
      <dgm:spPr/>
      <dgm:t>
        <a:bodyPr/>
        <a:lstStyle/>
        <a:p>
          <a:endParaRPr lang="en-US"/>
        </a:p>
      </dgm:t>
    </dgm:pt>
    <dgm:pt modelId="{9F166BA5-BAB3-44BD-A629-0CCA9004408F}" type="pres">
      <dgm:prSet presAssocID="{2432240A-2EEC-418E-B669-5F604B0EC995}" presName="compositeShape" presStyleCnt="0">
        <dgm:presLayoutVars>
          <dgm:chMax val="2"/>
          <dgm:dir/>
          <dgm:resizeHandles val="exact"/>
        </dgm:presLayoutVars>
      </dgm:prSet>
      <dgm:spPr/>
    </dgm:pt>
    <dgm:pt modelId="{05A476CB-8071-49D1-A3E3-64270DE80B71}" type="pres">
      <dgm:prSet presAssocID="{2432240A-2EEC-418E-B669-5F604B0EC995}" presName="divider" presStyleLbl="fgShp" presStyleIdx="0" presStyleCnt="1"/>
      <dgm:spPr/>
    </dgm:pt>
    <dgm:pt modelId="{B359DF79-3508-41EA-A921-BE7C151DDB08}" type="pres">
      <dgm:prSet presAssocID="{911F6A06-FBAF-4D95-8534-6A77FD614AE3}" presName="downArrow" presStyleLbl="node1" presStyleIdx="0" presStyleCnt="2"/>
      <dgm:spPr/>
    </dgm:pt>
    <dgm:pt modelId="{0A37F4C9-9BE3-4EF0-AE53-A1694E2B72DA}" type="pres">
      <dgm:prSet presAssocID="{911F6A06-FBAF-4D95-8534-6A77FD614AE3}" presName="downArrowText" presStyleLbl="revTx" presStyleIdx="0" presStyleCnt="2">
        <dgm:presLayoutVars>
          <dgm:bulletEnabled val="1"/>
        </dgm:presLayoutVars>
      </dgm:prSet>
      <dgm:spPr/>
    </dgm:pt>
    <dgm:pt modelId="{58B08167-DEE7-450B-9A78-15254A26335B}" type="pres">
      <dgm:prSet presAssocID="{A952C7F4-1ED3-4C93-A159-036F0CDBA6E3}" presName="upArrow" presStyleLbl="node1" presStyleIdx="1" presStyleCnt="2"/>
      <dgm:spPr/>
    </dgm:pt>
    <dgm:pt modelId="{3649D137-D251-4E4D-824E-F52DED0B4AF7}" type="pres">
      <dgm:prSet presAssocID="{A952C7F4-1ED3-4C93-A159-036F0CDBA6E3}" presName="upArrowText" presStyleLbl="revTx" presStyleIdx="1" presStyleCnt="2">
        <dgm:presLayoutVars>
          <dgm:bulletEnabled val="1"/>
        </dgm:presLayoutVars>
      </dgm:prSet>
      <dgm:spPr/>
    </dgm:pt>
  </dgm:ptLst>
  <dgm:cxnLst>
    <dgm:cxn modelId="{365B7D3C-9E79-499D-9885-F72583162DBA}" type="presOf" srcId="{911F6A06-FBAF-4D95-8534-6A77FD614AE3}" destId="{0A37F4C9-9BE3-4EF0-AE53-A1694E2B72DA}" srcOrd="0" destOrd="0" presId="urn:microsoft.com/office/officeart/2005/8/layout/arrow3"/>
    <dgm:cxn modelId="{2FC6264F-645A-4AC4-AC77-84BDE51F00E1}" type="presOf" srcId="{2432240A-2EEC-418E-B669-5F604B0EC995}" destId="{9F166BA5-BAB3-44BD-A629-0CCA9004408F}" srcOrd="0" destOrd="0" presId="urn:microsoft.com/office/officeart/2005/8/layout/arrow3"/>
    <dgm:cxn modelId="{1EBB4CA6-E08F-4190-BB4B-EA516573F3B1}" srcId="{2432240A-2EEC-418E-B669-5F604B0EC995}" destId="{A952C7F4-1ED3-4C93-A159-036F0CDBA6E3}" srcOrd="1" destOrd="0" parTransId="{02093BB2-FEB0-4804-A218-4B0571FBF2F8}" sibTransId="{19B32DBF-C1AF-4B61-BD61-AA930686CCF2}"/>
    <dgm:cxn modelId="{42A728D1-DC7D-49D7-A3B6-3E7E493DC284}" srcId="{2432240A-2EEC-418E-B669-5F604B0EC995}" destId="{911F6A06-FBAF-4D95-8534-6A77FD614AE3}" srcOrd="0" destOrd="0" parTransId="{5FB35E5C-E5CE-4AF5-850D-B2668B899A77}" sibTransId="{17D3AB99-E2B3-456C-821F-B5345D63E8FB}"/>
    <dgm:cxn modelId="{21B17CE8-92DA-4E4A-BC6F-73A2A3731D86}" type="presOf" srcId="{A952C7F4-1ED3-4C93-A159-036F0CDBA6E3}" destId="{3649D137-D251-4E4D-824E-F52DED0B4AF7}" srcOrd="0" destOrd="0" presId="urn:microsoft.com/office/officeart/2005/8/layout/arrow3"/>
    <dgm:cxn modelId="{D2BC127C-B202-4204-AC81-3E3D209BF581}" type="presParOf" srcId="{9F166BA5-BAB3-44BD-A629-0CCA9004408F}" destId="{05A476CB-8071-49D1-A3E3-64270DE80B71}" srcOrd="0" destOrd="0" presId="urn:microsoft.com/office/officeart/2005/8/layout/arrow3"/>
    <dgm:cxn modelId="{44361E85-0D72-42B8-B04C-BBE4FD949A46}" type="presParOf" srcId="{9F166BA5-BAB3-44BD-A629-0CCA9004408F}" destId="{B359DF79-3508-41EA-A921-BE7C151DDB08}" srcOrd="1" destOrd="0" presId="urn:microsoft.com/office/officeart/2005/8/layout/arrow3"/>
    <dgm:cxn modelId="{5DE6CA4C-9908-4584-A08E-9E3A1AABCF1E}" type="presParOf" srcId="{9F166BA5-BAB3-44BD-A629-0CCA9004408F}" destId="{0A37F4C9-9BE3-4EF0-AE53-A1694E2B72DA}" srcOrd="2" destOrd="0" presId="urn:microsoft.com/office/officeart/2005/8/layout/arrow3"/>
    <dgm:cxn modelId="{5E755896-9A60-4F68-833F-7C708D38F767}" type="presParOf" srcId="{9F166BA5-BAB3-44BD-A629-0CCA9004408F}" destId="{58B08167-DEE7-450B-9A78-15254A26335B}" srcOrd="3" destOrd="0" presId="urn:microsoft.com/office/officeart/2005/8/layout/arrow3"/>
    <dgm:cxn modelId="{FE4C666A-7E2F-417F-8C8D-72683B2169FF}" type="presParOf" srcId="{9F166BA5-BAB3-44BD-A629-0CCA9004408F}" destId="{3649D137-D251-4E4D-824E-F52DED0B4AF7}" srcOrd="4" destOrd="0" presId="urn:microsoft.com/office/officeart/2005/8/layout/arrow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7F29D64-7DCE-446A-8E66-EF5B235B3615}" type="doc">
      <dgm:prSet loTypeId="urn:microsoft.com/office/officeart/2005/8/layout/vProcess5" loCatId="process" qsTypeId="urn:microsoft.com/office/officeart/2005/8/quickstyle/simple1" qsCatId="simple" csTypeId="urn:microsoft.com/office/officeart/2005/8/colors/colorful5" csCatId="colorful" phldr="1"/>
      <dgm:spPr/>
    </dgm:pt>
    <dgm:pt modelId="{935D11D6-7C44-4DFB-A557-00DF6BC1201D}">
      <dgm:prSet phldrT="[Text]"/>
      <dgm:spPr/>
      <dgm:t>
        <a:bodyPr/>
        <a:lstStyle/>
        <a:p>
          <a:r>
            <a:rPr lang="en-US" dirty="0"/>
            <a:t>Till 31.03.2020</a:t>
          </a:r>
        </a:p>
      </dgm:t>
    </dgm:pt>
    <dgm:pt modelId="{4F428C76-F7D3-4098-856A-8DE0751BF544}" type="parTrans" cxnId="{91A90585-8A57-4B55-B3F8-39889F57A697}">
      <dgm:prSet/>
      <dgm:spPr/>
      <dgm:t>
        <a:bodyPr/>
        <a:lstStyle/>
        <a:p>
          <a:endParaRPr lang="en-US"/>
        </a:p>
      </dgm:t>
    </dgm:pt>
    <dgm:pt modelId="{EFA62820-47A8-401C-B3F8-249FDBCAC92C}" type="sibTrans" cxnId="{91A90585-8A57-4B55-B3F8-39889F57A697}">
      <dgm:prSet/>
      <dgm:spPr/>
      <dgm:t>
        <a:bodyPr/>
        <a:lstStyle/>
        <a:p>
          <a:endParaRPr lang="en-US"/>
        </a:p>
      </dgm:t>
    </dgm:pt>
    <dgm:pt modelId="{1EF002A5-2BE3-4C5D-9C71-471B32814C55}">
      <dgm:prSet phldrT="[Text]"/>
      <dgm:spPr/>
      <dgm:t>
        <a:bodyPr/>
        <a:lstStyle/>
        <a:p>
          <a:r>
            <a:rPr lang="en-US" dirty="0"/>
            <a:t>Till 30.06.2020</a:t>
          </a:r>
        </a:p>
      </dgm:t>
    </dgm:pt>
    <dgm:pt modelId="{744A6866-C306-4405-9FC1-F6DF0EB6BE94}" type="parTrans" cxnId="{47175103-72FF-4A69-95D9-C8CE7747751D}">
      <dgm:prSet/>
      <dgm:spPr/>
      <dgm:t>
        <a:bodyPr/>
        <a:lstStyle/>
        <a:p>
          <a:endParaRPr lang="en-US"/>
        </a:p>
      </dgm:t>
    </dgm:pt>
    <dgm:pt modelId="{5CDD42FD-FE12-4FF4-B063-AC57512E1575}" type="sibTrans" cxnId="{47175103-72FF-4A69-95D9-C8CE7747751D}">
      <dgm:prSet/>
      <dgm:spPr/>
      <dgm:t>
        <a:bodyPr/>
        <a:lstStyle/>
        <a:p>
          <a:endParaRPr lang="en-US"/>
        </a:p>
      </dgm:t>
    </dgm:pt>
    <dgm:pt modelId="{AB5BE248-6D9B-4650-8512-04BF7EABCEB0}">
      <dgm:prSet phldrT="[Text]"/>
      <dgm:spPr/>
      <dgm:t>
        <a:bodyPr/>
        <a:lstStyle/>
        <a:p>
          <a:r>
            <a:rPr lang="en-US" dirty="0"/>
            <a:t>Pay tax in full</a:t>
          </a:r>
        </a:p>
      </dgm:t>
    </dgm:pt>
    <dgm:pt modelId="{792BFB4A-5B9B-468D-BAE8-9CDE3E35E8C5}" type="parTrans" cxnId="{F154D6C6-2C51-417D-BE52-DE6FAC672704}">
      <dgm:prSet/>
      <dgm:spPr/>
      <dgm:t>
        <a:bodyPr/>
        <a:lstStyle/>
        <a:p>
          <a:endParaRPr lang="en-US"/>
        </a:p>
      </dgm:t>
    </dgm:pt>
    <dgm:pt modelId="{FA4486AE-E278-40A4-AABB-1694DC1ED4EB}" type="sibTrans" cxnId="{F154D6C6-2C51-417D-BE52-DE6FAC672704}">
      <dgm:prSet/>
      <dgm:spPr/>
      <dgm:t>
        <a:bodyPr/>
        <a:lstStyle/>
        <a:p>
          <a:endParaRPr lang="en-US"/>
        </a:p>
      </dgm:t>
    </dgm:pt>
    <dgm:pt modelId="{1DFF0D31-75C2-40AD-B60E-FBAFAADE38D7}">
      <dgm:prSet phldrT="[Text]"/>
      <dgm:spPr/>
      <dgm:t>
        <a:bodyPr/>
        <a:lstStyle/>
        <a:p>
          <a:r>
            <a:rPr lang="en-US" dirty="0"/>
            <a:t>Pay tax in full</a:t>
          </a:r>
        </a:p>
      </dgm:t>
    </dgm:pt>
    <dgm:pt modelId="{3B5299F3-5266-446A-9911-46AB2E47DD8A}" type="parTrans" cxnId="{366DE9D9-418D-4EF2-BD4B-AB625FF255BB}">
      <dgm:prSet/>
      <dgm:spPr/>
      <dgm:t>
        <a:bodyPr/>
        <a:lstStyle/>
        <a:p>
          <a:endParaRPr lang="en-US"/>
        </a:p>
      </dgm:t>
    </dgm:pt>
    <dgm:pt modelId="{E37E84DB-651C-41ED-96A3-4B42DBDECB57}" type="sibTrans" cxnId="{366DE9D9-418D-4EF2-BD4B-AB625FF255BB}">
      <dgm:prSet/>
      <dgm:spPr/>
      <dgm:t>
        <a:bodyPr/>
        <a:lstStyle/>
        <a:p>
          <a:endParaRPr lang="en-US"/>
        </a:p>
      </dgm:t>
    </dgm:pt>
    <dgm:pt modelId="{B03FEA26-2A05-4BBB-A42C-119CD0EC3F37}">
      <dgm:prSet phldrT="[Text]"/>
      <dgm:spPr/>
      <dgm:t>
        <a:bodyPr/>
        <a:lstStyle/>
        <a:p>
          <a:r>
            <a:rPr lang="en-US" dirty="0"/>
            <a:t>Get waiver of interest, penalty </a:t>
          </a:r>
          <a:r>
            <a:rPr lang="en-US" dirty="0" err="1"/>
            <a:t>etc</a:t>
          </a:r>
          <a:endParaRPr lang="en-US" dirty="0"/>
        </a:p>
      </dgm:t>
    </dgm:pt>
    <dgm:pt modelId="{A57510B1-72CD-424F-964F-A4F6947B0988}" type="parTrans" cxnId="{EAFF652D-F6A4-4ADA-863F-CDBA940C199B}">
      <dgm:prSet/>
      <dgm:spPr/>
      <dgm:t>
        <a:bodyPr/>
        <a:lstStyle/>
        <a:p>
          <a:endParaRPr lang="en-US"/>
        </a:p>
      </dgm:t>
    </dgm:pt>
    <dgm:pt modelId="{FA2F66AC-D20F-4787-9223-F713084EB6A5}" type="sibTrans" cxnId="{EAFF652D-F6A4-4ADA-863F-CDBA940C199B}">
      <dgm:prSet/>
      <dgm:spPr/>
      <dgm:t>
        <a:bodyPr/>
        <a:lstStyle/>
        <a:p>
          <a:endParaRPr lang="en-US"/>
        </a:p>
      </dgm:t>
    </dgm:pt>
    <dgm:pt modelId="{A3DD28D2-C8F6-4AB0-BBA9-EF721658E337}">
      <dgm:prSet phldrT="[Text]"/>
      <dgm:spPr/>
      <dgm:t>
        <a:bodyPr/>
        <a:lstStyle/>
        <a:p>
          <a:r>
            <a:rPr lang="en-US" dirty="0"/>
            <a:t>Pay certain additional amount</a:t>
          </a:r>
        </a:p>
      </dgm:t>
    </dgm:pt>
    <dgm:pt modelId="{AE4BF492-CD38-46B6-9436-998079936568}" type="parTrans" cxnId="{E57E162B-CCCB-457D-98AB-7FA9AD58435B}">
      <dgm:prSet/>
      <dgm:spPr/>
      <dgm:t>
        <a:bodyPr/>
        <a:lstStyle/>
        <a:p>
          <a:endParaRPr lang="en-US"/>
        </a:p>
      </dgm:t>
    </dgm:pt>
    <dgm:pt modelId="{D08F26B5-702E-4A41-B2A7-4F1D46A09A34}" type="sibTrans" cxnId="{E57E162B-CCCB-457D-98AB-7FA9AD58435B}">
      <dgm:prSet/>
      <dgm:spPr/>
      <dgm:t>
        <a:bodyPr/>
        <a:lstStyle/>
        <a:p>
          <a:endParaRPr lang="en-US"/>
        </a:p>
      </dgm:t>
    </dgm:pt>
    <dgm:pt modelId="{84FB6807-D595-41D7-A77E-C7A59DC15AF8}">
      <dgm:prSet phldrT="[Text]"/>
      <dgm:spPr/>
      <dgm:t>
        <a:bodyPr/>
        <a:lstStyle/>
        <a:p>
          <a:r>
            <a:rPr lang="en-US" dirty="0"/>
            <a:t>Get waiver of interest, penalty </a:t>
          </a:r>
          <a:r>
            <a:rPr lang="en-US" dirty="0" err="1"/>
            <a:t>etc</a:t>
          </a:r>
          <a:endParaRPr lang="en-US" dirty="0"/>
        </a:p>
      </dgm:t>
    </dgm:pt>
    <dgm:pt modelId="{7E1F3140-85DE-4085-B30C-250729B25C80}" type="parTrans" cxnId="{11630CA5-B578-42BE-B8A7-AA95C60DE230}">
      <dgm:prSet/>
      <dgm:spPr/>
      <dgm:t>
        <a:bodyPr/>
        <a:lstStyle/>
        <a:p>
          <a:endParaRPr lang="en-US"/>
        </a:p>
      </dgm:t>
    </dgm:pt>
    <dgm:pt modelId="{40F3EEEB-1AED-46B2-BF17-AECC1A9A944F}" type="sibTrans" cxnId="{11630CA5-B578-42BE-B8A7-AA95C60DE230}">
      <dgm:prSet/>
      <dgm:spPr/>
      <dgm:t>
        <a:bodyPr/>
        <a:lstStyle/>
        <a:p>
          <a:endParaRPr lang="en-US"/>
        </a:p>
      </dgm:t>
    </dgm:pt>
    <dgm:pt modelId="{F4384258-C60B-4812-BAC0-030C0CFBF89D}" type="pres">
      <dgm:prSet presAssocID="{B7F29D64-7DCE-446A-8E66-EF5B235B3615}" presName="outerComposite" presStyleCnt="0">
        <dgm:presLayoutVars>
          <dgm:chMax val="5"/>
          <dgm:dir/>
          <dgm:resizeHandles val="exact"/>
        </dgm:presLayoutVars>
      </dgm:prSet>
      <dgm:spPr/>
    </dgm:pt>
    <dgm:pt modelId="{0CCCE2F4-0D91-4B90-9B95-9FC81C2CA6C4}" type="pres">
      <dgm:prSet presAssocID="{B7F29D64-7DCE-446A-8E66-EF5B235B3615}" presName="dummyMaxCanvas" presStyleCnt="0">
        <dgm:presLayoutVars/>
      </dgm:prSet>
      <dgm:spPr/>
    </dgm:pt>
    <dgm:pt modelId="{20C66AA9-8383-4AE2-A88F-BCF8113A1BC7}" type="pres">
      <dgm:prSet presAssocID="{B7F29D64-7DCE-446A-8E66-EF5B235B3615}" presName="TwoNodes_1" presStyleLbl="node1" presStyleIdx="0" presStyleCnt="2">
        <dgm:presLayoutVars>
          <dgm:bulletEnabled val="1"/>
        </dgm:presLayoutVars>
      </dgm:prSet>
      <dgm:spPr/>
    </dgm:pt>
    <dgm:pt modelId="{69B8BDCC-6D57-4762-AEE8-86B9257C65B3}" type="pres">
      <dgm:prSet presAssocID="{B7F29D64-7DCE-446A-8E66-EF5B235B3615}" presName="TwoNodes_2" presStyleLbl="node1" presStyleIdx="1" presStyleCnt="2">
        <dgm:presLayoutVars>
          <dgm:bulletEnabled val="1"/>
        </dgm:presLayoutVars>
      </dgm:prSet>
      <dgm:spPr/>
    </dgm:pt>
    <dgm:pt modelId="{DBB6B35E-B659-4436-8C4D-B0590A639750}" type="pres">
      <dgm:prSet presAssocID="{B7F29D64-7DCE-446A-8E66-EF5B235B3615}" presName="TwoConn_1-2" presStyleLbl="fgAccFollowNode1" presStyleIdx="0" presStyleCnt="1">
        <dgm:presLayoutVars>
          <dgm:bulletEnabled val="1"/>
        </dgm:presLayoutVars>
      </dgm:prSet>
      <dgm:spPr/>
    </dgm:pt>
    <dgm:pt modelId="{24A94D78-7D49-4096-977A-21ED3AA43AE6}" type="pres">
      <dgm:prSet presAssocID="{B7F29D64-7DCE-446A-8E66-EF5B235B3615}" presName="TwoNodes_1_text" presStyleLbl="node1" presStyleIdx="1" presStyleCnt="2">
        <dgm:presLayoutVars>
          <dgm:bulletEnabled val="1"/>
        </dgm:presLayoutVars>
      </dgm:prSet>
      <dgm:spPr/>
    </dgm:pt>
    <dgm:pt modelId="{F1AE14A7-CA59-4152-A114-E8B44049F4B3}" type="pres">
      <dgm:prSet presAssocID="{B7F29D64-7DCE-446A-8E66-EF5B235B3615}" presName="TwoNodes_2_text" presStyleLbl="node1" presStyleIdx="1" presStyleCnt="2">
        <dgm:presLayoutVars>
          <dgm:bulletEnabled val="1"/>
        </dgm:presLayoutVars>
      </dgm:prSet>
      <dgm:spPr/>
    </dgm:pt>
  </dgm:ptLst>
  <dgm:cxnLst>
    <dgm:cxn modelId="{050C0603-47A3-45E5-BF98-D429550E24E1}" type="presOf" srcId="{84FB6807-D595-41D7-A77E-C7A59DC15AF8}" destId="{69B8BDCC-6D57-4762-AEE8-86B9257C65B3}" srcOrd="0" destOrd="3" presId="urn:microsoft.com/office/officeart/2005/8/layout/vProcess5"/>
    <dgm:cxn modelId="{47175103-72FF-4A69-95D9-C8CE7747751D}" srcId="{B7F29D64-7DCE-446A-8E66-EF5B235B3615}" destId="{1EF002A5-2BE3-4C5D-9C71-471B32814C55}" srcOrd="1" destOrd="0" parTransId="{744A6866-C306-4405-9FC1-F6DF0EB6BE94}" sibTransId="{5CDD42FD-FE12-4FF4-B063-AC57512E1575}"/>
    <dgm:cxn modelId="{7432DB0B-DD67-4DF2-B50E-34F2F7D34D2D}" type="presOf" srcId="{A3DD28D2-C8F6-4AB0-BBA9-EF721658E337}" destId="{F1AE14A7-CA59-4152-A114-E8B44049F4B3}" srcOrd="1" destOrd="2" presId="urn:microsoft.com/office/officeart/2005/8/layout/vProcess5"/>
    <dgm:cxn modelId="{4DD6832A-AF31-4864-8AB8-A23F4D381ADD}" type="presOf" srcId="{1DFF0D31-75C2-40AD-B60E-FBAFAADE38D7}" destId="{F1AE14A7-CA59-4152-A114-E8B44049F4B3}" srcOrd="1" destOrd="1" presId="urn:microsoft.com/office/officeart/2005/8/layout/vProcess5"/>
    <dgm:cxn modelId="{E57E162B-CCCB-457D-98AB-7FA9AD58435B}" srcId="{1EF002A5-2BE3-4C5D-9C71-471B32814C55}" destId="{A3DD28D2-C8F6-4AB0-BBA9-EF721658E337}" srcOrd="1" destOrd="0" parTransId="{AE4BF492-CD38-46B6-9436-998079936568}" sibTransId="{D08F26B5-702E-4A41-B2A7-4F1D46A09A34}"/>
    <dgm:cxn modelId="{EAFF652D-F6A4-4ADA-863F-CDBA940C199B}" srcId="{935D11D6-7C44-4DFB-A557-00DF6BC1201D}" destId="{B03FEA26-2A05-4BBB-A42C-119CD0EC3F37}" srcOrd="1" destOrd="0" parTransId="{A57510B1-72CD-424F-964F-A4F6947B0988}" sibTransId="{FA2F66AC-D20F-4787-9223-F713084EB6A5}"/>
    <dgm:cxn modelId="{0A28FB30-845B-4389-8666-E9C2AFE1D72F}" type="presOf" srcId="{935D11D6-7C44-4DFB-A557-00DF6BC1201D}" destId="{24A94D78-7D49-4096-977A-21ED3AA43AE6}" srcOrd="1" destOrd="0" presId="urn:microsoft.com/office/officeart/2005/8/layout/vProcess5"/>
    <dgm:cxn modelId="{6457F25D-4216-4B8D-A6B0-A109D368DD93}" type="presOf" srcId="{A3DD28D2-C8F6-4AB0-BBA9-EF721658E337}" destId="{69B8BDCC-6D57-4762-AEE8-86B9257C65B3}" srcOrd="0" destOrd="2" presId="urn:microsoft.com/office/officeart/2005/8/layout/vProcess5"/>
    <dgm:cxn modelId="{C92C1C65-18BE-4525-8E04-B51F61E17C24}" type="presOf" srcId="{1EF002A5-2BE3-4C5D-9C71-471B32814C55}" destId="{F1AE14A7-CA59-4152-A114-E8B44049F4B3}" srcOrd="1" destOrd="0" presId="urn:microsoft.com/office/officeart/2005/8/layout/vProcess5"/>
    <dgm:cxn modelId="{343C2B45-5D96-4A88-9E6B-17CFEE5D4716}" type="presOf" srcId="{1EF002A5-2BE3-4C5D-9C71-471B32814C55}" destId="{69B8BDCC-6D57-4762-AEE8-86B9257C65B3}" srcOrd="0" destOrd="0" presId="urn:microsoft.com/office/officeart/2005/8/layout/vProcess5"/>
    <dgm:cxn modelId="{5E6E4149-F706-448B-B4DF-83D28F55EFCA}" type="presOf" srcId="{B03FEA26-2A05-4BBB-A42C-119CD0EC3F37}" destId="{20C66AA9-8383-4AE2-A88F-BCF8113A1BC7}" srcOrd="0" destOrd="2" presId="urn:microsoft.com/office/officeart/2005/8/layout/vProcess5"/>
    <dgm:cxn modelId="{3786EF74-A726-4B11-8A50-751288C6676F}" type="presOf" srcId="{AB5BE248-6D9B-4650-8512-04BF7EABCEB0}" destId="{24A94D78-7D49-4096-977A-21ED3AA43AE6}" srcOrd="1" destOrd="1" presId="urn:microsoft.com/office/officeart/2005/8/layout/vProcess5"/>
    <dgm:cxn modelId="{91A90585-8A57-4B55-B3F8-39889F57A697}" srcId="{B7F29D64-7DCE-446A-8E66-EF5B235B3615}" destId="{935D11D6-7C44-4DFB-A557-00DF6BC1201D}" srcOrd="0" destOrd="0" parTransId="{4F428C76-F7D3-4098-856A-8DE0751BF544}" sibTransId="{EFA62820-47A8-401C-B3F8-249FDBCAC92C}"/>
    <dgm:cxn modelId="{05C25487-3692-48E5-A24F-B981228825F5}" type="presOf" srcId="{EFA62820-47A8-401C-B3F8-249FDBCAC92C}" destId="{DBB6B35E-B659-4436-8C4D-B0590A639750}" srcOrd="0" destOrd="0" presId="urn:microsoft.com/office/officeart/2005/8/layout/vProcess5"/>
    <dgm:cxn modelId="{9781F0A4-BF81-4D49-8918-E3A3D7F39926}" type="presOf" srcId="{B7F29D64-7DCE-446A-8E66-EF5B235B3615}" destId="{F4384258-C60B-4812-BAC0-030C0CFBF89D}" srcOrd="0" destOrd="0" presId="urn:microsoft.com/office/officeart/2005/8/layout/vProcess5"/>
    <dgm:cxn modelId="{11630CA5-B578-42BE-B8A7-AA95C60DE230}" srcId="{1EF002A5-2BE3-4C5D-9C71-471B32814C55}" destId="{84FB6807-D595-41D7-A77E-C7A59DC15AF8}" srcOrd="2" destOrd="0" parTransId="{7E1F3140-85DE-4085-B30C-250729B25C80}" sibTransId="{40F3EEEB-1AED-46B2-BF17-AECC1A9A944F}"/>
    <dgm:cxn modelId="{FE0AABBB-4D0C-465C-BDA1-876EB20366FD}" type="presOf" srcId="{84FB6807-D595-41D7-A77E-C7A59DC15AF8}" destId="{F1AE14A7-CA59-4152-A114-E8B44049F4B3}" srcOrd="1" destOrd="3" presId="urn:microsoft.com/office/officeart/2005/8/layout/vProcess5"/>
    <dgm:cxn modelId="{F154D6C6-2C51-417D-BE52-DE6FAC672704}" srcId="{935D11D6-7C44-4DFB-A557-00DF6BC1201D}" destId="{AB5BE248-6D9B-4650-8512-04BF7EABCEB0}" srcOrd="0" destOrd="0" parTransId="{792BFB4A-5B9B-468D-BAE8-9CDE3E35E8C5}" sibTransId="{FA4486AE-E278-40A4-AABB-1694DC1ED4EB}"/>
    <dgm:cxn modelId="{8AF77FC7-4787-44DE-AC93-5EA0B2BACFF7}" type="presOf" srcId="{1DFF0D31-75C2-40AD-B60E-FBAFAADE38D7}" destId="{69B8BDCC-6D57-4762-AEE8-86B9257C65B3}" srcOrd="0" destOrd="1" presId="urn:microsoft.com/office/officeart/2005/8/layout/vProcess5"/>
    <dgm:cxn modelId="{779C56CA-1460-4C89-BF34-1C76B86E8364}" type="presOf" srcId="{AB5BE248-6D9B-4650-8512-04BF7EABCEB0}" destId="{20C66AA9-8383-4AE2-A88F-BCF8113A1BC7}" srcOrd="0" destOrd="1" presId="urn:microsoft.com/office/officeart/2005/8/layout/vProcess5"/>
    <dgm:cxn modelId="{58AE2CCB-8224-4C46-BC3F-8A67AB18F214}" type="presOf" srcId="{B03FEA26-2A05-4BBB-A42C-119CD0EC3F37}" destId="{24A94D78-7D49-4096-977A-21ED3AA43AE6}" srcOrd="1" destOrd="2" presId="urn:microsoft.com/office/officeart/2005/8/layout/vProcess5"/>
    <dgm:cxn modelId="{366DE9D9-418D-4EF2-BD4B-AB625FF255BB}" srcId="{1EF002A5-2BE3-4C5D-9C71-471B32814C55}" destId="{1DFF0D31-75C2-40AD-B60E-FBAFAADE38D7}" srcOrd="0" destOrd="0" parTransId="{3B5299F3-5266-446A-9911-46AB2E47DD8A}" sibTransId="{E37E84DB-651C-41ED-96A3-4B42DBDECB57}"/>
    <dgm:cxn modelId="{213526F0-2470-4138-8DB0-7A081BCD2FD9}" type="presOf" srcId="{935D11D6-7C44-4DFB-A557-00DF6BC1201D}" destId="{20C66AA9-8383-4AE2-A88F-BCF8113A1BC7}" srcOrd="0" destOrd="0" presId="urn:microsoft.com/office/officeart/2005/8/layout/vProcess5"/>
    <dgm:cxn modelId="{F2947715-E439-4338-A4FD-16C108091D5C}" type="presParOf" srcId="{F4384258-C60B-4812-BAC0-030C0CFBF89D}" destId="{0CCCE2F4-0D91-4B90-9B95-9FC81C2CA6C4}" srcOrd="0" destOrd="0" presId="urn:microsoft.com/office/officeart/2005/8/layout/vProcess5"/>
    <dgm:cxn modelId="{D1037392-6613-4B36-A3C2-546F52E314C6}" type="presParOf" srcId="{F4384258-C60B-4812-BAC0-030C0CFBF89D}" destId="{20C66AA9-8383-4AE2-A88F-BCF8113A1BC7}" srcOrd="1" destOrd="0" presId="urn:microsoft.com/office/officeart/2005/8/layout/vProcess5"/>
    <dgm:cxn modelId="{FD32ECBE-D759-4226-83A2-0441B94B6B74}" type="presParOf" srcId="{F4384258-C60B-4812-BAC0-030C0CFBF89D}" destId="{69B8BDCC-6D57-4762-AEE8-86B9257C65B3}" srcOrd="2" destOrd="0" presId="urn:microsoft.com/office/officeart/2005/8/layout/vProcess5"/>
    <dgm:cxn modelId="{A0E56D8F-9DC7-4671-BEC4-E2F5DC195D06}" type="presParOf" srcId="{F4384258-C60B-4812-BAC0-030C0CFBF89D}" destId="{DBB6B35E-B659-4436-8C4D-B0590A639750}" srcOrd="3" destOrd="0" presId="urn:microsoft.com/office/officeart/2005/8/layout/vProcess5"/>
    <dgm:cxn modelId="{EEF52A64-8FB0-4B08-9BB7-7E0D5AEC0D23}" type="presParOf" srcId="{F4384258-C60B-4812-BAC0-030C0CFBF89D}" destId="{24A94D78-7D49-4096-977A-21ED3AA43AE6}" srcOrd="4" destOrd="0" presId="urn:microsoft.com/office/officeart/2005/8/layout/vProcess5"/>
    <dgm:cxn modelId="{532764D1-F865-4A7D-A2BB-433BC10F9C8A}" type="presParOf" srcId="{F4384258-C60B-4812-BAC0-030C0CFBF89D}" destId="{F1AE14A7-CA59-4152-A114-E8B44049F4B3}" srcOrd="5"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D7209DF-B0B2-4CC2-9759-E153D2DA4F8A}"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6B692486-DFD2-418E-A217-4EEEFACBE537}">
      <dgm:prSet/>
      <dgm:spPr/>
      <dgm:t>
        <a:bodyPr/>
        <a:lstStyle/>
        <a:p>
          <a:r>
            <a:rPr lang="en-US" dirty="0"/>
            <a:t>SVLDRS</a:t>
          </a:r>
        </a:p>
      </dgm:t>
    </dgm:pt>
    <dgm:pt modelId="{CD8E77EE-3EF7-4754-BFED-D150C097E52F}" type="parTrans" cxnId="{1295C998-CF7F-4E47-9D46-7AF7283C38B5}">
      <dgm:prSet/>
      <dgm:spPr/>
      <dgm:t>
        <a:bodyPr/>
        <a:lstStyle/>
        <a:p>
          <a:endParaRPr lang="en-US"/>
        </a:p>
      </dgm:t>
    </dgm:pt>
    <dgm:pt modelId="{7C4CFBA7-EBA2-4BA4-B43E-ECFE877B7414}" type="sibTrans" cxnId="{1295C998-CF7F-4E47-9D46-7AF7283C38B5}">
      <dgm:prSet/>
      <dgm:spPr/>
      <dgm:t>
        <a:bodyPr/>
        <a:lstStyle/>
        <a:p>
          <a:endParaRPr lang="en-US"/>
        </a:p>
      </dgm:t>
    </dgm:pt>
    <dgm:pt modelId="{1AF9D62C-A963-4315-A875-D27F8DDFC9BB}">
      <dgm:prSet/>
      <dgm:spPr/>
      <dgm:t>
        <a:bodyPr/>
        <a:lstStyle/>
        <a:p>
          <a:r>
            <a:rPr lang="en-US" dirty="0"/>
            <a:t>SVLDRS’s success</a:t>
          </a:r>
        </a:p>
      </dgm:t>
    </dgm:pt>
    <dgm:pt modelId="{52CBCE59-65B1-42E7-9157-376FF76E15A6}" type="parTrans" cxnId="{26A0F8D5-04D1-483E-A306-32CEBA61B19B}">
      <dgm:prSet/>
      <dgm:spPr/>
      <dgm:t>
        <a:bodyPr/>
        <a:lstStyle/>
        <a:p>
          <a:endParaRPr lang="en-US"/>
        </a:p>
      </dgm:t>
    </dgm:pt>
    <dgm:pt modelId="{9EFD1F64-EDCD-41C9-8C22-474D2F7748A2}" type="sibTrans" cxnId="{26A0F8D5-04D1-483E-A306-32CEBA61B19B}">
      <dgm:prSet/>
      <dgm:spPr/>
      <dgm:t>
        <a:bodyPr/>
        <a:lstStyle/>
        <a:p>
          <a:endParaRPr lang="en-US"/>
        </a:p>
      </dgm:t>
    </dgm:pt>
    <dgm:pt modelId="{90DE8AF4-09F0-41EC-9BEE-46EFEAD9D67E}">
      <dgm:prSet/>
      <dgm:spPr/>
      <dgm:t>
        <a:bodyPr/>
        <a:lstStyle/>
        <a:p>
          <a:r>
            <a:rPr lang="en-US" dirty="0"/>
            <a:t>Last year, Union Budget 2019 had introduced </a:t>
          </a:r>
          <a:r>
            <a:rPr lang="en-US" dirty="0" err="1"/>
            <a:t>Sabka</a:t>
          </a:r>
          <a:r>
            <a:rPr lang="en-US" dirty="0"/>
            <a:t> Vishwas (Legacy Dispute Resolution) Scheme (‘SVLDRS’) for ‘Service Tax’ and ‘Excise’ pending cases</a:t>
          </a:r>
        </a:p>
      </dgm:t>
    </dgm:pt>
    <dgm:pt modelId="{2F93F73F-30AD-4784-9270-2C3E56DB025B}" type="parTrans" cxnId="{C49E8D5E-C520-4940-8646-DE530CBA2408}">
      <dgm:prSet/>
      <dgm:spPr/>
      <dgm:t>
        <a:bodyPr/>
        <a:lstStyle/>
        <a:p>
          <a:endParaRPr lang="en-US"/>
        </a:p>
      </dgm:t>
    </dgm:pt>
    <dgm:pt modelId="{01657553-1684-4BFD-92D2-DEDD771200A6}" type="sibTrans" cxnId="{C49E8D5E-C520-4940-8646-DE530CBA2408}">
      <dgm:prSet/>
      <dgm:spPr/>
      <dgm:t>
        <a:bodyPr/>
        <a:lstStyle/>
        <a:p>
          <a:endParaRPr lang="en-US"/>
        </a:p>
      </dgm:t>
    </dgm:pt>
    <dgm:pt modelId="{1F4BDC88-61DC-4FFB-BB78-2803DCDA995A}">
      <dgm:prSet/>
      <dgm:spPr/>
      <dgm:t>
        <a:bodyPr/>
        <a:lstStyle/>
        <a:p>
          <a:r>
            <a:rPr lang="en-US" dirty="0"/>
            <a:t>As on 1.02.2020 – Closure of more than 1.89 lac cases (Para 126 of Budget Speech 2020)</a:t>
          </a:r>
        </a:p>
      </dgm:t>
    </dgm:pt>
    <dgm:pt modelId="{1147A218-6BD7-45FA-819A-5F7B13AC455A}" type="parTrans" cxnId="{324536DD-1C20-44E4-BF18-01A993F0BA33}">
      <dgm:prSet/>
      <dgm:spPr/>
      <dgm:t>
        <a:bodyPr/>
        <a:lstStyle/>
        <a:p>
          <a:endParaRPr lang="en-US"/>
        </a:p>
      </dgm:t>
    </dgm:pt>
    <dgm:pt modelId="{A69D00B4-F335-4F7E-AE82-6EDF5366A049}" type="sibTrans" cxnId="{324536DD-1C20-44E4-BF18-01A993F0BA33}">
      <dgm:prSet/>
      <dgm:spPr/>
      <dgm:t>
        <a:bodyPr/>
        <a:lstStyle/>
        <a:p>
          <a:endParaRPr lang="en-US"/>
        </a:p>
      </dgm:t>
    </dgm:pt>
    <dgm:pt modelId="{C35A64BC-810F-4324-8C1F-124C47514FA4}" type="pres">
      <dgm:prSet presAssocID="{CD7209DF-B0B2-4CC2-9759-E153D2DA4F8A}" presName="linear" presStyleCnt="0">
        <dgm:presLayoutVars>
          <dgm:dir/>
          <dgm:animLvl val="lvl"/>
          <dgm:resizeHandles val="exact"/>
        </dgm:presLayoutVars>
      </dgm:prSet>
      <dgm:spPr/>
    </dgm:pt>
    <dgm:pt modelId="{FC56BAEA-AFC7-4EC3-84AE-B243E44532EA}" type="pres">
      <dgm:prSet presAssocID="{6B692486-DFD2-418E-A217-4EEEFACBE537}" presName="parentLin" presStyleCnt="0"/>
      <dgm:spPr/>
    </dgm:pt>
    <dgm:pt modelId="{31BDC09C-3E74-468E-83F1-C3D06E6D1388}" type="pres">
      <dgm:prSet presAssocID="{6B692486-DFD2-418E-A217-4EEEFACBE537}" presName="parentLeftMargin" presStyleLbl="node1" presStyleIdx="0" presStyleCnt="2"/>
      <dgm:spPr/>
    </dgm:pt>
    <dgm:pt modelId="{FE5EF803-79C5-42C0-8C7E-10E0AE7A4302}" type="pres">
      <dgm:prSet presAssocID="{6B692486-DFD2-418E-A217-4EEEFACBE537}" presName="parentText" presStyleLbl="node1" presStyleIdx="0" presStyleCnt="2">
        <dgm:presLayoutVars>
          <dgm:chMax val="0"/>
          <dgm:bulletEnabled val="1"/>
        </dgm:presLayoutVars>
      </dgm:prSet>
      <dgm:spPr/>
    </dgm:pt>
    <dgm:pt modelId="{392569F7-A785-41EA-B28E-F3FC7AF56A8C}" type="pres">
      <dgm:prSet presAssocID="{6B692486-DFD2-418E-A217-4EEEFACBE537}" presName="negativeSpace" presStyleCnt="0"/>
      <dgm:spPr/>
    </dgm:pt>
    <dgm:pt modelId="{70112EBA-353A-48ED-9CF1-C8AF3698449B}" type="pres">
      <dgm:prSet presAssocID="{6B692486-DFD2-418E-A217-4EEEFACBE537}" presName="childText" presStyleLbl="conFgAcc1" presStyleIdx="0" presStyleCnt="2">
        <dgm:presLayoutVars>
          <dgm:bulletEnabled val="1"/>
        </dgm:presLayoutVars>
      </dgm:prSet>
      <dgm:spPr/>
    </dgm:pt>
    <dgm:pt modelId="{7F0DFA30-305D-4B37-A5DB-25F346AA4460}" type="pres">
      <dgm:prSet presAssocID="{7C4CFBA7-EBA2-4BA4-B43E-ECFE877B7414}" presName="spaceBetweenRectangles" presStyleCnt="0"/>
      <dgm:spPr/>
    </dgm:pt>
    <dgm:pt modelId="{D996B647-B3A7-407F-9154-81B2BA741508}" type="pres">
      <dgm:prSet presAssocID="{1AF9D62C-A963-4315-A875-D27F8DDFC9BB}" presName="parentLin" presStyleCnt="0"/>
      <dgm:spPr/>
    </dgm:pt>
    <dgm:pt modelId="{87563CA4-8F9E-42ED-94BE-17D0AADA6E73}" type="pres">
      <dgm:prSet presAssocID="{1AF9D62C-A963-4315-A875-D27F8DDFC9BB}" presName="parentLeftMargin" presStyleLbl="node1" presStyleIdx="0" presStyleCnt="2"/>
      <dgm:spPr/>
    </dgm:pt>
    <dgm:pt modelId="{66EE0198-8917-4983-A28F-936BDF18174D}" type="pres">
      <dgm:prSet presAssocID="{1AF9D62C-A963-4315-A875-D27F8DDFC9BB}" presName="parentText" presStyleLbl="node1" presStyleIdx="1" presStyleCnt="2">
        <dgm:presLayoutVars>
          <dgm:chMax val="0"/>
          <dgm:bulletEnabled val="1"/>
        </dgm:presLayoutVars>
      </dgm:prSet>
      <dgm:spPr/>
    </dgm:pt>
    <dgm:pt modelId="{E3824FDA-4894-41ED-8715-2D57E2E333EE}" type="pres">
      <dgm:prSet presAssocID="{1AF9D62C-A963-4315-A875-D27F8DDFC9BB}" presName="negativeSpace" presStyleCnt="0"/>
      <dgm:spPr/>
    </dgm:pt>
    <dgm:pt modelId="{370FDED2-2BC2-46CD-A399-5AFF9DAC09C6}" type="pres">
      <dgm:prSet presAssocID="{1AF9D62C-A963-4315-A875-D27F8DDFC9BB}" presName="childText" presStyleLbl="conFgAcc1" presStyleIdx="1" presStyleCnt="2">
        <dgm:presLayoutVars>
          <dgm:bulletEnabled val="1"/>
        </dgm:presLayoutVars>
      </dgm:prSet>
      <dgm:spPr/>
    </dgm:pt>
  </dgm:ptLst>
  <dgm:cxnLst>
    <dgm:cxn modelId="{D5B99A15-6B96-472E-A384-51562172E126}" type="presOf" srcId="{1AF9D62C-A963-4315-A875-D27F8DDFC9BB}" destId="{87563CA4-8F9E-42ED-94BE-17D0AADA6E73}" srcOrd="0" destOrd="0" presId="urn:microsoft.com/office/officeart/2005/8/layout/list1"/>
    <dgm:cxn modelId="{C49E8D5E-C520-4940-8646-DE530CBA2408}" srcId="{6B692486-DFD2-418E-A217-4EEEFACBE537}" destId="{90DE8AF4-09F0-41EC-9BEE-46EFEAD9D67E}" srcOrd="0" destOrd="0" parTransId="{2F93F73F-30AD-4784-9270-2C3E56DB025B}" sibTransId="{01657553-1684-4BFD-92D2-DEDD771200A6}"/>
    <dgm:cxn modelId="{F22A7375-6B6C-4AB2-AD36-91CF59692271}" type="presOf" srcId="{6B692486-DFD2-418E-A217-4EEEFACBE537}" destId="{31BDC09C-3E74-468E-83F1-C3D06E6D1388}" srcOrd="0" destOrd="0" presId="urn:microsoft.com/office/officeart/2005/8/layout/list1"/>
    <dgm:cxn modelId="{5059F055-CCC2-423C-9EA4-770391B02189}" type="presOf" srcId="{90DE8AF4-09F0-41EC-9BEE-46EFEAD9D67E}" destId="{70112EBA-353A-48ED-9CF1-C8AF3698449B}" srcOrd="0" destOrd="0" presId="urn:microsoft.com/office/officeart/2005/8/layout/list1"/>
    <dgm:cxn modelId="{113A638B-FC9C-4224-B4A6-185360963A1A}" type="presOf" srcId="{1AF9D62C-A963-4315-A875-D27F8DDFC9BB}" destId="{66EE0198-8917-4983-A28F-936BDF18174D}" srcOrd="1" destOrd="0" presId="urn:microsoft.com/office/officeart/2005/8/layout/list1"/>
    <dgm:cxn modelId="{1295C998-CF7F-4E47-9D46-7AF7283C38B5}" srcId="{CD7209DF-B0B2-4CC2-9759-E153D2DA4F8A}" destId="{6B692486-DFD2-418E-A217-4EEEFACBE537}" srcOrd="0" destOrd="0" parTransId="{CD8E77EE-3EF7-4754-BFED-D150C097E52F}" sibTransId="{7C4CFBA7-EBA2-4BA4-B43E-ECFE877B7414}"/>
    <dgm:cxn modelId="{43B7A19B-8424-4BF6-ABE3-2C0F454E237B}" type="presOf" srcId="{CD7209DF-B0B2-4CC2-9759-E153D2DA4F8A}" destId="{C35A64BC-810F-4324-8C1F-124C47514FA4}" srcOrd="0" destOrd="0" presId="urn:microsoft.com/office/officeart/2005/8/layout/list1"/>
    <dgm:cxn modelId="{5AE316D0-66BE-40D3-A3B3-910495346DD2}" type="presOf" srcId="{1F4BDC88-61DC-4FFB-BB78-2803DCDA995A}" destId="{370FDED2-2BC2-46CD-A399-5AFF9DAC09C6}" srcOrd="0" destOrd="0" presId="urn:microsoft.com/office/officeart/2005/8/layout/list1"/>
    <dgm:cxn modelId="{26A0F8D5-04D1-483E-A306-32CEBA61B19B}" srcId="{CD7209DF-B0B2-4CC2-9759-E153D2DA4F8A}" destId="{1AF9D62C-A963-4315-A875-D27F8DDFC9BB}" srcOrd="1" destOrd="0" parTransId="{52CBCE59-65B1-42E7-9157-376FF76E15A6}" sibTransId="{9EFD1F64-EDCD-41C9-8C22-474D2F7748A2}"/>
    <dgm:cxn modelId="{324536DD-1C20-44E4-BF18-01A993F0BA33}" srcId="{1AF9D62C-A963-4315-A875-D27F8DDFC9BB}" destId="{1F4BDC88-61DC-4FFB-BB78-2803DCDA995A}" srcOrd="0" destOrd="0" parTransId="{1147A218-6BD7-45FA-819A-5F7B13AC455A}" sibTransId="{A69D00B4-F335-4F7E-AE82-6EDF5366A049}"/>
    <dgm:cxn modelId="{D85A2DDF-2A19-4F54-B0E4-4F871D62ABB0}" type="presOf" srcId="{6B692486-DFD2-418E-A217-4EEEFACBE537}" destId="{FE5EF803-79C5-42C0-8C7E-10E0AE7A4302}" srcOrd="1" destOrd="0" presId="urn:microsoft.com/office/officeart/2005/8/layout/list1"/>
    <dgm:cxn modelId="{E2F3E572-C2F6-424E-B540-47EEEF2B6F41}" type="presParOf" srcId="{C35A64BC-810F-4324-8C1F-124C47514FA4}" destId="{FC56BAEA-AFC7-4EC3-84AE-B243E44532EA}" srcOrd="0" destOrd="0" presId="urn:microsoft.com/office/officeart/2005/8/layout/list1"/>
    <dgm:cxn modelId="{45D3F5C1-E4D3-413E-8808-CFA0CE3B6735}" type="presParOf" srcId="{FC56BAEA-AFC7-4EC3-84AE-B243E44532EA}" destId="{31BDC09C-3E74-468E-83F1-C3D06E6D1388}" srcOrd="0" destOrd="0" presId="urn:microsoft.com/office/officeart/2005/8/layout/list1"/>
    <dgm:cxn modelId="{8B97C4E9-A495-4BD5-B6B9-0C429F14D6F7}" type="presParOf" srcId="{FC56BAEA-AFC7-4EC3-84AE-B243E44532EA}" destId="{FE5EF803-79C5-42C0-8C7E-10E0AE7A4302}" srcOrd="1" destOrd="0" presId="urn:microsoft.com/office/officeart/2005/8/layout/list1"/>
    <dgm:cxn modelId="{26B88302-D081-41EC-B2CF-55E4A9D1BE25}" type="presParOf" srcId="{C35A64BC-810F-4324-8C1F-124C47514FA4}" destId="{392569F7-A785-41EA-B28E-F3FC7AF56A8C}" srcOrd="1" destOrd="0" presId="urn:microsoft.com/office/officeart/2005/8/layout/list1"/>
    <dgm:cxn modelId="{C11013CB-D88D-4910-9A1F-F2A11979C785}" type="presParOf" srcId="{C35A64BC-810F-4324-8C1F-124C47514FA4}" destId="{70112EBA-353A-48ED-9CF1-C8AF3698449B}" srcOrd="2" destOrd="0" presId="urn:microsoft.com/office/officeart/2005/8/layout/list1"/>
    <dgm:cxn modelId="{27B5F620-50BB-4132-BC40-975B25005AA8}" type="presParOf" srcId="{C35A64BC-810F-4324-8C1F-124C47514FA4}" destId="{7F0DFA30-305D-4B37-A5DB-25F346AA4460}" srcOrd="3" destOrd="0" presId="urn:microsoft.com/office/officeart/2005/8/layout/list1"/>
    <dgm:cxn modelId="{DC3AEACC-1AE7-46D6-805B-61749F1CC500}" type="presParOf" srcId="{C35A64BC-810F-4324-8C1F-124C47514FA4}" destId="{D996B647-B3A7-407F-9154-81B2BA741508}" srcOrd="4" destOrd="0" presId="urn:microsoft.com/office/officeart/2005/8/layout/list1"/>
    <dgm:cxn modelId="{005C5156-26BE-472A-81D0-4F5ECE687EFD}" type="presParOf" srcId="{D996B647-B3A7-407F-9154-81B2BA741508}" destId="{87563CA4-8F9E-42ED-94BE-17D0AADA6E73}" srcOrd="0" destOrd="0" presId="urn:microsoft.com/office/officeart/2005/8/layout/list1"/>
    <dgm:cxn modelId="{2DE1E04E-2E6C-4357-B968-FD6D30A7BF5B}" type="presParOf" srcId="{D996B647-B3A7-407F-9154-81B2BA741508}" destId="{66EE0198-8917-4983-A28F-936BDF18174D}" srcOrd="1" destOrd="0" presId="urn:microsoft.com/office/officeart/2005/8/layout/list1"/>
    <dgm:cxn modelId="{22ADED06-1A9C-4F2C-B19C-6292DF47AABE}" type="presParOf" srcId="{C35A64BC-810F-4324-8C1F-124C47514FA4}" destId="{E3824FDA-4894-41ED-8715-2D57E2E333EE}" srcOrd="5" destOrd="0" presId="urn:microsoft.com/office/officeart/2005/8/layout/list1"/>
    <dgm:cxn modelId="{F64A8279-84E7-41C7-9B0B-7CCB90D34A22}" type="presParOf" srcId="{C35A64BC-810F-4324-8C1F-124C47514FA4}" destId="{370FDED2-2BC2-46CD-A399-5AFF9DAC09C6}"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64BE759-76BB-4039-8998-D5B4C60D0896}" type="doc">
      <dgm:prSet loTypeId="urn:microsoft.com/office/officeart/2005/8/layout/default" loCatId="list" qsTypeId="urn:microsoft.com/office/officeart/2005/8/quickstyle/simple1" qsCatId="simple" csTypeId="urn:microsoft.com/office/officeart/2005/8/colors/colorful4" csCatId="colorful" phldr="1"/>
      <dgm:spPr/>
      <dgm:t>
        <a:bodyPr/>
        <a:lstStyle/>
        <a:p>
          <a:endParaRPr lang="en-US"/>
        </a:p>
      </dgm:t>
    </dgm:pt>
    <dgm:pt modelId="{2423E7E1-B983-4059-BCF0-D3355B2A4A8A}">
      <dgm:prSet phldrT="[Text]"/>
      <dgm:spPr/>
      <dgm:t>
        <a:bodyPr/>
        <a:lstStyle/>
        <a:p>
          <a:r>
            <a:rPr lang="en-US" dirty="0"/>
            <a:t>Finance Bill, 2020</a:t>
          </a:r>
        </a:p>
      </dgm:t>
    </dgm:pt>
    <dgm:pt modelId="{726D6D84-C7F4-44AA-8C6B-4C9B0BAECBEB}" type="parTrans" cxnId="{60311D93-B2DF-4F1C-8E2D-A0C788557722}">
      <dgm:prSet/>
      <dgm:spPr/>
      <dgm:t>
        <a:bodyPr/>
        <a:lstStyle/>
        <a:p>
          <a:endParaRPr lang="en-US"/>
        </a:p>
      </dgm:t>
    </dgm:pt>
    <dgm:pt modelId="{B8E8C457-7BBA-4024-9A13-84A976AB519E}" type="sibTrans" cxnId="{60311D93-B2DF-4F1C-8E2D-A0C788557722}">
      <dgm:prSet/>
      <dgm:spPr/>
      <dgm:t>
        <a:bodyPr/>
        <a:lstStyle/>
        <a:p>
          <a:endParaRPr lang="en-US"/>
        </a:p>
      </dgm:t>
    </dgm:pt>
    <dgm:pt modelId="{B3312E8F-13E9-46B6-B486-D1562C8AB95F}">
      <dgm:prSet phldrT="[Text]"/>
      <dgm:spPr/>
      <dgm:t>
        <a:bodyPr/>
        <a:lstStyle/>
        <a:p>
          <a:r>
            <a:rPr lang="en-US" dirty="0"/>
            <a:t>Section 100</a:t>
          </a:r>
        </a:p>
      </dgm:t>
    </dgm:pt>
    <dgm:pt modelId="{44D7B616-2540-41D7-BD7F-AF1904375397}" type="sibTrans" cxnId="{E00EF8B2-1AB5-4785-9535-73BE75427BBE}">
      <dgm:prSet/>
      <dgm:spPr/>
      <dgm:t>
        <a:bodyPr/>
        <a:lstStyle/>
        <a:p>
          <a:endParaRPr lang="en-US"/>
        </a:p>
      </dgm:t>
    </dgm:pt>
    <dgm:pt modelId="{651B997A-8188-4C40-957A-EE43D8CC968D}" type="parTrans" cxnId="{E00EF8B2-1AB5-4785-9535-73BE75427BBE}">
      <dgm:prSet/>
      <dgm:spPr/>
      <dgm:t>
        <a:bodyPr/>
        <a:lstStyle/>
        <a:p>
          <a:endParaRPr lang="en-US"/>
        </a:p>
      </dgm:t>
    </dgm:pt>
    <dgm:pt modelId="{D1ACE223-CBF7-42E3-BD37-375F6D5DED17}">
      <dgm:prSet phldrT="[Text]"/>
      <dgm:spPr/>
      <dgm:t>
        <a:bodyPr/>
        <a:lstStyle/>
        <a:p>
          <a:r>
            <a:rPr lang="en-US" dirty="0"/>
            <a:t>Section 107</a:t>
          </a:r>
        </a:p>
      </dgm:t>
    </dgm:pt>
    <dgm:pt modelId="{D0721729-7DBC-4700-9FE7-74C02362FA32}" type="parTrans" cxnId="{6A4AB73D-6228-473A-93A5-03F74F01B8DC}">
      <dgm:prSet/>
      <dgm:spPr/>
      <dgm:t>
        <a:bodyPr/>
        <a:lstStyle/>
        <a:p>
          <a:endParaRPr lang="en-IN"/>
        </a:p>
      </dgm:t>
    </dgm:pt>
    <dgm:pt modelId="{A5176BC7-602C-4CD3-AEC4-FDFB9D0D9DD2}" type="sibTrans" cxnId="{6A4AB73D-6228-473A-93A5-03F74F01B8DC}">
      <dgm:prSet/>
      <dgm:spPr/>
      <dgm:t>
        <a:bodyPr/>
        <a:lstStyle/>
        <a:p>
          <a:endParaRPr lang="en-IN"/>
        </a:p>
      </dgm:t>
    </dgm:pt>
    <dgm:pt modelId="{FD565301-98B5-4E18-9387-0072B8BECC58}">
      <dgm:prSet phldrT="[Text]"/>
      <dgm:spPr/>
      <dgm:t>
        <a:bodyPr/>
        <a:lstStyle/>
        <a:p>
          <a:r>
            <a:rPr lang="en-US" dirty="0"/>
            <a:t>Notes on Causes </a:t>
          </a:r>
        </a:p>
      </dgm:t>
    </dgm:pt>
    <dgm:pt modelId="{74B76F6F-90E8-4FD4-9B18-491604384725}" type="parTrans" cxnId="{5D7BA07A-18B8-416E-B448-45C158202835}">
      <dgm:prSet/>
      <dgm:spPr/>
      <dgm:t>
        <a:bodyPr/>
        <a:lstStyle/>
        <a:p>
          <a:endParaRPr lang="en-IN"/>
        </a:p>
      </dgm:t>
    </dgm:pt>
    <dgm:pt modelId="{2CE5CF77-AB55-454C-81BD-9007B483C394}" type="sibTrans" cxnId="{5D7BA07A-18B8-416E-B448-45C158202835}">
      <dgm:prSet/>
      <dgm:spPr/>
      <dgm:t>
        <a:bodyPr/>
        <a:lstStyle/>
        <a:p>
          <a:endParaRPr lang="en-IN"/>
        </a:p>
      </dgm:t>
    </dgm:pt>
    <dgm:pt modelId="{6D968E89-2B49-4FFE-9831-6FF94EA33449}">
      <dgm:prSet phldrT="[Text]"/>
      <dgm:spPr/>
      <dgm:t>
        <a:bodyPr/>
        <a:lstStyle/>
        <a:p>
          <a:r>
            <a:rPr lang="en-US" dirty="0"/>
            <a:t>Clause 69</a:t>
          </a:r>
        </a:p>
      </dgm:t>
    </dgm:pt>
    <dgm:pt modelId="{A1ECF603-DA79-41DA-8579-C43AA7B6A500}" type="parTrans" cxnId="{D4E01665-00B0-46C3-91F4-8BF4147CECE1}">
      <dgm:prSet/>
      <dgm:spPr/>
      <dgm:t>
        <a:bodyPr/>
        <a:lstStyle/>
        <a:p>
          <a:endParaRPr lang="en-IN"/>
        </a:p>
      </dgm:t>
    </dgm:pt>
    <dgm:pt modelId="{82E234B4-3F26-4E0D-8C66-9322EBAFC227}" type="sibTrans" cxnId="{D4E01665-00B0-46C3-91F4-8BF4147CECE1}">
      <dgm:prSet/>
      <dgm:spPr/>
      <dgm:t>
        <a:bodyPr/>
        <a:lstStyle/>
        <a:p>
          <a:endParaRPr lang="en-IN"/>
        </a:p>
      </dgm:t>
    </dgm:pt>
    <dgm:pt modelId="{F87F2950-FEA9-4DE1-8727-10B28544EDF5}">
      <dgm:prSet phldrT="[Text]"/>
      <dgm:spPr/>
      <dgm:t>
        <a:bodyPr/>
        <a:lstStyle/>
        <a:p>
          <a:r>
            <a:rPr lang="en-US" dirty="0"/>
            <a:t>Clause 100</a:t>
          </a:r>
        </a:p>
      </dgm:t>
    </dgm:pt>
    <dgm:pt modelId="{28AF16EE-42D0-4107-8322-D18C5B2A5415}" type="parTrans" cxnId="{7B1A3B7D-B790-4BF8-B309-73B53CC7EAC2}">
      <dgm:prSet/>
      <dgm:spPr/>
      <dgm:t>
        <a:bodyPr/>
        <a:lstStyle/>
        <a:p>
          <a:endParaRPr lang="en-IN"/>
        </a:p>
      </dgm:t>
    </dgm:pt>
    <dgm:pt modelId="{150D5FA4-3F8A-428D-9CE6-031841C0A56D}" type="sibTrans" cxnId="{7B1A3B7D-B790-4BF8-B309-73B53CC7EAC2}">
      <dgm:prSet/>
      <dgm:spPr/>
      <dgm:t>
        <a:bodyPr/>
        <a:lstStyle/>
        <a:p>
          <a:endParaRPr lang="en-IN"/>
        </a:p>
      </dgm:t>
    </dgm:pt>
    <dgm:pt modelId="{1AA1A7C6-FD8D-42D7-976B-6064327571BB}">
      <dgm:prSet phldrT="[Text]"/>
      <dgm:spPr/>
      <dgm:t>
        <a:bodyPr/>
        <a:lstStyle/>
        <a:p>
          <a:r>
            <a:rPr lang="en-US" dirty="0"/>
            <a:t>Clause 95</a:t>
          </a:r>
        </a:p>
      </dgm:t>
    </dgm:pt>
    <dgm:pt modelId="{E469D3B7-72D6-42E0-AFAC-E6121A7A8E13}" type="parTrans" cxnId="{CBB4B79A-BB9C-4A0B-8E5D-1C1674CB86E7}">
      <dgm:prSet/>
      <dgm:spPr/>
      <dgm:t>
        <a:bodyPr/>
        <a:lstStyle/>
        <a:p>
          <a:endParaRPr lang="en-IN"/>
        </a:p>
      </dgm:t>
    </dgm:pt>
    <dgm:pt modelId="{AD838DE4-72C7-4F5D-9E4D-839F02457CE2}" type="sibTrans" cxnId="{CBB4B79A-BB9C-4A0B-8E5D-1C1674CB86E7}">
      <dgm:prSet/>
      <dgm:spPr/>
      <dgm:t>
        <a:bodyPr/>
        <a:lstStyle/>
        <a:p>
          <a:endParaRPr lang="en-IN"/>
        </a:p>
      </dgm:t>
    </dgm:pt>
    <dgm:pt modelId="{FBD695E9-9E45-4676-A33F-E9A3A7605D10}">
      <dgm:prSet phldrT="[Text]"/>
      <dgm:spPr/>
      <dgm:t>
        <a:bodyPr/>
        <a:lstStyle/>
        <a:p>
          <a:r>
            <a:rPr lang="en-US" dirty="0"/>
            <a:t>Section 69</a:t>
          </a:r>
        </a:p>
      </dgm:t>
    </dgm:pt>
    <dgm:pt modelId="{9F1D5FFA-3A7A-4602-9E53-837796BB75E4}" type="parTrans" cxnId="{D8276E84-C575-432E-8758-8E6EF62A6410}">
      <dgm:prSet/>
      <dgm:spPr/>
      <dgm:t>
        <a:bodyPr/>
        <a:lstStyle/>
        <a:p>
          <a:endParaRPr lang="en-IN"/>
        </a:p>
      </dgm:t>
    </dgm:pt>
    <dgm:pt modelId="{22626088-2E85-4558-8050-FD1DE2E1DA0D}" type="sibTrans" cxnId="{D8276E84-C575-432E-8758-8E6EF62A6410}">
      <dgm:prSet/>
      <dgm:spPr/>
      <dgm:t>
        <a:bodyPr/>
        <a:lstStyle/>
        <a:p>
          <a:endParaRPr lang="en-IN"/>
        </a:p>
      </dgm:t>
    </dgm:pt>
    <dgm:pt modelId="{3240367A-EC0D-4D7D-BA3C-7A89819172D4}">
      <dgm:prSet phldrT="[Text]"/>
      <dgm:spPr/>
      <dgm:t>
        <a:bodyPr/>
        <a:lstStyle/>
        <a:p>
          <a:r>
            <a:rPr lang="en-US" dirty="0"/>
            <a:t>Section 95</a:t>
          </a:r>
        </a:p>
      </dgm:t>
    </dgm:pt>
    <dgm:pt modelId="{1F6A5243-69B5-422F-9FBB-33DCA5675781}" type="parTrans" cxnId="{1BD9BEA0-15BF-4765-9A7E-04935CF4BA2F}">
      <dgm:prSet/>
      <dgm:spPr/>
      <dgm:t>
        <a:bodyPr/>
        <a:lstStyle/>
        <a:p>
          <a:endParaRPr lang="en-IN"/>
        </a:p>
      </dgm:t>
    </dgm:pt>
    <dgm:pt modelId="{B9AAF07A-AF38-4472-BC1F-2846B003B444}" type="sibTrans" cxnId="{1BD9BEA0-15BF-4765-9A7E-04935CF4BA2F}">
      <dgm:prSet/>
      <dgm:spPr/>
      <dgm:t>
        <a:bodyPr/>
        <a:lstStyle/>
        <a:p>
          <a:endParaRPr lang="en-IN"/>
        </a:p>
      </dgm:t>
    </dgm:pt>
    <dgm:pt modelId="{DFDFCD61-EB8A-42CA-8E8B-CD82B87429B5}" type="pres">
      <dgm:prSet presAssocID="{E64BE759-76BB-4039-8998-D5B4C60D0896}" presName="diagram" presStyleCnt="0">
        <dgm:presLayoutVars>
          <dgm:dir/>
          <dgm:resizeHandles val="exact"/>
        </dgm:presLayoutVars>
      </dgm:prSet>
      <dgm:spPr/>
    </dgm:pt>
    <dgm:pt modelId="{99626C38-7E3B-4083-A915-4BD4B5577AA5}" type="pres">
      <dgm:prSet presAssocID="{2423E7E1-B983-4059-BCF0-D3355B2A4A8A}" presName="node" presStyleLbl="node1" presStyleIdx="0" presStyleCnt="2">
        <dgm:presLayoutVars>
          <dgm:bulletEnabled val="1"/>
        </dgm:presLayoutVars>
      </dgm:prSet>
      <dgm:spPr/>
    </dgm:pt>
    <dgm:pt modelId="{42ABCC6B-3E88-45FC-A936-EE08F9A45B84}" type="pres">
      <dgm:prSet presAssocID="{B8E8C457-7BBA-4024-9A13-84A976AB519E}" presName="sibTrans" presStyleCnt="0"/>
      <dgm:spPr/>
    </dgm:pt>
    <dgm:pt modelId="{2EF72F9B-7326-45B3-ADD1-FFBEE6FBA23C}" type="pres">
      <dgm:prSet presAssocID="{FD565301-98B5-4E18-9387-0072B8BECC58}" presName="node" presStyleLbl="node1" presStyleIdx="1" presStyleCnt="2">
        <dgm:presLayoutVars>
          <dgm:bulletEnabled val="1"/>
        </dgm:presLayoutVars>
      </dgm:prSet>
      <dgm:spPr/>
    </dgm:pt>
  </dgm:ptLst>
  <dgm:cxnLst>
    <dgm:cxn modelId="{FEFDAB19-232C-4907-89BD-E4DE667E1ECE}" type="presOf" srcId="{1AA1A7C6-FD8D-42D7-976B-6064327571BB}" destId="{2EF72F9B-7326-45B3-ADD1-FFBEE6FBA23C}" srcOrd="0" destOrd="2" presId="urn:microsoft.com/office/officeart/2005/8/layout/default"/>
    <dgm:cxn modelId="{C76CEE3B-BBDD-40F5-8691-F8C7C7683387}" type="presOf" srcId="{2423E7E1-B983-4059-BCF0-D3355B2A4A8A}" destId="{99626C38-7E3B-4083-A915-4BD4B5577AA5}" srcOrd="0" destOrd="0" presId="urn:microsoft.com/office/officeart/2005/8/layout/default"/>
    <dgm:cxn modelId="{6A4AB73D-6228-473A-93A5-03F74F01B8DC}" srcId="{2423E7E1-B983-4059-BCF0-D3355B2A4A8A}" destId="{D1ACE223-CBF7-42E3-BD37-375F6D5DED17}" srcOrd="3" destOrd="0" parTransId="{D0721729-7DBC-4700-9FE7-74C02362FA32}" sibTransId="{A5176BC7-602C-4CD3-AEC4-FDFB9D0D9DD2}"/>
    <dgm:cxn modelId="{E5F1855C-1347-45FD-909E-A3627B2F448C}" type="presOf" srcId="{E64BE759-76BB-4039-8998-D5B4C60D0896}" destId="{DFDFCD61-EB8A-42CA-8E8B-CD82B87429B5}" srcOrd="0" destOrd="0" presId="urn:microsoft.com/office/officeart/2005/8/layout/default"/>
    <dgm:cxn modelId="{D4E01665-00B0-46C3-91F4-8BF4147CECE1}" srcId="{FD565301-98B5-4E18-9387-0072B8BECC58}" destId="{6D968E89-2B49-4FFE-9831-6FF94EA33449}" srcOrd="0" destOrd="0" parTransId="{A1ECF603-DA79-41DA-8579-C43AA7B6A500}" sibTransId="{82E234B4-3F26-4E0D-8C66-9322EBAFC227}"/>
    <dgm:cxn modelId="{606BB051-4999-4E96-8207-0DF955CA3ABE}" type="presOf" srcId="{F87F2950-FEA9-4DE1-8727-10B28544EDF5}" destId="{2EF72F9B-7326-45B3-ADD1-FFBEE6FBA23C}" srcOrd="0" destOrd="3" presId="urn:microsoft.com/office/officeart/2005/8/layout/default"/>
    <dgm:cxn modelId="{5D7BA07A-18B8-416E-B448-45C158202835}" srcId="{E64BE759-76BB-4039-8998-D5B4C60D0896}" destId="{FD565301-98B5-4E18-9387-0072B8BECC58}" srcOrd="1" destOrd="0" parTransId="{74B76F6F-90E8-4FD4-9B18-491604384725}" sibTransId="{2CE5CF77-AB55-454C-81BD-9007B483C394}"/>
    <dgm:cxn modelId="{7B1A3B7D-B790-4BF8-B309-73B53CC7EAC2}" srcId="{FD565301-98B5-4E18-9387-0072B8BECC58}" destId="{F87F2950-FEA9-4DE1-8727-10B28544EDF5}" srcOrd="2" destOrd="0" parTransId="{28AF16EE-42D0-4107-8322-D18C5B2A5415}" sibTransId="{150D5FA4-3F8A-428D-9CE6-031841C0A56D}"/>
    <dgm:cxn modelId="{D8276E84-C575-432E-8758-8E6EF62A6410}" srcId="{2423E7E1-B983-4059-BCF0-D3355B2A4A8A}" destId="{FBD695E9-9E45-4676-A33F-E9A3A7605D10}" srcOrd="0" destOrd="0" parTransId="{9F1D5FFA-3A7A-4602-9E53-837796BB75E4}" sibTransId="{22626088-2E85-4558-8050-FD1DE2E1DA0D}"/>
    <dgm:cxn modelId="{4ECBC489-ED6E-452E-A67C-B439799B5B05}" type="presOf" srcId="{6D968E89-2B49-4FFE-9831-6FF94EA33449}" destId="{2EF72F9B-7326-45B3-ADD1-FFBEE6FBA23C}" srcOrd="0" destOrd="1" presId="urn:microsoft.com/office/officeart/2005/8/layout/default"/>
    <dgm:cxn modelId="{60311D93-B2DF-4F1C-8E2D-A0C788557722}" srcId="{E64BE759-76BB-4039-8998-D5B4C60D0896}" destId="{2423E7E1-B983-4059-BCF0-D3355B2A4A8A}" srcOrd="0" destOrd="0" parTransId="{726D6D84-C7F4-44AA-8C6B-4C9B0BAECBEB}" sibTransId="{B8E8C457-7BBA-4024-9A13-84A976AB519E}"/>
    <dgm:cxn modelId="{E91AB393-189D-4F28-828B-176695A40328}" type="presOf" srcId="{D1ACE223-CBF7-42E3-BD37-375F6D5DED17}" destId="{99626C38-7E3B-4083-A915-4BD4B5577AA5}" srcOrd="0" destOrd="4" presId="urn:microsoft.com/office/officeart/2005/8/layout/default"/>
    <dgm:cxn modelId="{CBB4B79A-BB9C-4A0B-8E5D-1C1674CB86E7}" srcId="{FD565301-98B5-4E18-9387-0072B8BECC58}" destId="{1AA1A7C6-FD8D-42D7-976B-6064327571BB}" srcOrd="1" destOrd="0" parTransId="{E469D3B7-72D6-42E0-AFAC-E6121A7A8E13}" sibTransId="{AD838DE4-72C7-4F5D-9E4D-839F02457CE2}"/>
    <dgm:cxn modelId="{1BD9BEA0-15BF-4765-9A7E-04935CF4BA2F}" srcId="{2423E7E1-B983-4059-BCF0-D3355B2A4A8A}" destId="{3240367A-EC0D-4D7D-BA3C-7A89819172D4}" srcOrd="1" destOrd="0" parTransId="{1F6A5243-69B5-422F-9FBB-33DCA5675781}" sibTransId="{B9AAF07A-AF38-4472-BC1F-2846B003B444}"/>
    <dgm:cxn modelId="{16432DB2-8B85-4559-8939-3FAEE63BAF7F}" type="presOf" srcId="{B3312E8F-13E9-46B6-B486-D1562C8AB95F}" destId="{99626C38-7E3B-4083-A915-4BD4B5577AA5}" srcOrd="0" destOrd="3" presId="urn:microsoft.com/office/officeart/2005/8/layout/default"/>
    <dgm:cxn modelId="{E00EF8B2-1AB5-4785-9535-73BE75427BBE}" srcId="{2423E7E1-B983-4059-BCF0-D3355B2A4A8A}" destId="{B3312E8F-13E9-46B6-B486-D1562C8AB95F}" srcOrd="2" destOrd="0" parTransId="{651B997A-8188-4C40-957A-EE43D8CC968D}" sibTransId="{44D7B616-2540-41D7-BD7F-AF1904375397}"/>
    <dgm:cxn modelId="{690F71C1-9B85-437C-9B58-0824A83E5CBC}" type="presOf" srcId="{FD565301-98B5-4E18-9387-0072B8BECC58}" destId="{2EF72F9B-7326-45B3-ADD1-FFBEE6FBA23C}" srcOrd="0" destOrd="0" presId="urn:microsoft.com/office/officeart/2005/8/layout/default"/>
    <dgm:cxn modelId="{2469E6F3-0D12-4C35-B671-EF62BBCEAEB4}" type="presOf" srcId="{3240367A-EC0D-4D7D-BA3C-7A89819172D4}" destId="{99626C38-7E3B-4083-A915-4BD4B5577AA5}" srcOrd="0" destOrd="2" presId="urn:microsoft.com/office/officeart/2005/8/layout/default"/>
    <dgm:cxn modelId="{6BD24FF5-1DA2-4801-9DC2-F469C0653C45}" type="presOf" srcId="{FBD695E9-9E45-4676-A33F-E9A3A7605D10}" destId="{99626C38-7E3B-4083-A915-4BD4B5577AA5}" srcOrd="0" destOrd="1" presId="urn:microsoft.com/office/officeart/2005/8/layout/default"/>
    <dgm:cxn modelId="{35C18717-81D9-4B21-A248-68561EA390E3}" type="presParOf" srcId="{DFDFCD61-EB8A-42CA-8E8B-CD82B87429B5}" destId="{99626C38-7E3B-4083-A915-4BD4B5577AA5}" srcOrd="0" destOrd="0" presId="urn:microsoft.com/office/officeart/2005/8/layout/default"/>
    <dgm:cxn modelId="{A115F8D1-0B71-40F7-89DE-DB7E31DFADC8}" type="presParOf" srcId="{DFDFCD61-EB8A-42CA-8E8B-CD82B87429B5}" destId="{42ABCC6B-3E88-45FC-A936-EE08F9A45B84}" srcOrd="1" destOrd="0" presId="urn:microsoft.com/office/officeart/2005/8/layout/default"/>
    <dgm:cxn modelId="{3D22AB3F-C257-4B22-8984-2D680290D973}" type="presParOf" srcId="{DFDFCD61-EB8A-42CA-8E8B-CD82B87429B5}" destId="{2EF72F9B-7326-45B3-ADD1-FFBEE6FBA23C}" srcOrd="2"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E64BE759-76BB-4039-8998-D5B4C60D0896}" type="doc">
      <dgm:prSet loTypeId="urn:microsoft.com/office/officeart/2005/8/layout/default" loCatId="list" qsTypeId="urn:microsoft.com/office/officeart/2005/8/quickstyle/simple1" qsCatId="simple" csTypeId="urn:microsoft.com/office/officeart/2005/8/colors/colorful4" csCatId="colorful" phldr="1"/>
      <dgm:spPr/>
      <dgm:t>
        <a:bodyPr/>
        <a:lstStyle/>
        <a:p>
          <a:endParaRPr lang="en-US"/>
        </a:p>
      </dgm:t>
    </dgm:pt>
    <dgm:pt modelId="{809ED591-77CD-4460-88FE-1CF001F7D98D}">
      <dgm:prSet phldrT="[Text]"/>
      <dgm:spPr/>
      <dgm:t>
        <a:bodyPr/>
        <a:lstStyle/>
        <a:p>
          <a:r>
            <a:rPr lang="en-US" dirty="0"/>
            <a:t>Rules</a:t>
          </a:r>
        </a:p>
      </dgm:t>
    </dgm:pt>
    <dgm:pt modelId="{EA739ADF-350A-48B3-BB5E-A384A1FBD65D}" type="parTrans" cxnId="{FDD920DB-61BD-46FD-89BF-869E4FE57363}">
      <dgm:prSet/>
      <dgm:spPr/>
      <dgm:t>
        <a:bodyPr/>
        <a:lstStyle/>
        <a:p>
          <a:endParaRPr lang="en-US"/>
        </a:p>
      </dgm:t>
    </dgm:pt>
    <dgm:pt modelId="{7916214B-C7EC-4195-B982-15CE29600BF1}" type="sibTrans" cxnId="{FDD920DB-61BD-46FD-89BF-869E4FE57363}">
      <dgm:prSet/>
      <dgm:spPr/>
      <dgm:t>
        <a:bodyPr/>
        <a:lstStyle/>
        <a:p>
          <a:endParaRPr lang="en-US"/>
        </a:p>
      </dgm:t>
    </dgm:pt>
    <dgm:pt modelId="{FE939AA2-FAC6-4637-A971-D5525B88F7AA}">
      <dgm:prSet phldrT="[Text]"/>
      <dgm:spPr/>
      <dgm:t>
        <a:bodyPr/>
        <a:lstStyle/>
        <a:p>
          <a:r>
            <a:rPr lang="en-US" dirty="0"/>
            <a:t>To be issued</a:t>
          </a:r>
        </a:p>
      </dgm:t>
    </dgm:pt>
    <dgm:pt modelId="{B75EBECC-BEE0-4F87-A01E-05F77A41E731}" type="parTrans" cxnId="{6B32ED23-365A-479F-9CCA-7A75B68B6DDC}">
      <dgm:prSet/>
      <dgm:spPr/>
      <dgm:t>
        <a:bodyPr/>
        <a:lstStyle/>
        <a:p>
          <a:endParaRPr lang="en-US"/>
        </a:p>
      </dgm:t>
    </dgm:pt>
    <dgm:pt modelId="{6B72CD62-0BDB-434F-91C3-2522864EFC6B}" type="sibTrans" cxnId="{6B32ED23-365A-479F-9CCA-7A75B68B6DDC}">
      <dgm:prSet/>
      <dgm:spPr/>
      <dgm:t>
        <a:bodyPr/>
        <a:lstStyle/>
        <a:p>
          <a:endParaRPr lang="en-US"/>
        </a:p>
      </dgm:t>
    </dgm:pt>
    <dgm:pt modelId="{70EAEEB6-CFB0-4032-A2B8-504CC9D44D7C}">
      <dgm:prSet phldrT="[Text]"/>
      <dgm:spPr/>
      <dgm:t>
        <a:bodyPr/>
        <a:lstStyle/>
        <a:p>
          <a:r>
            <a:rPr lang="en-US" dirty="0"/>
            <a:t>Notification</a:t>
          </a:r>
        </a:p>
      </dgm:t>
    </dgm:pt>
    <dgm:pt modelId="{318370EC-C614-4BCC-AB21-DF449AE14143}" type="parTrans" cxnId="{231D4AE1-20B9-4AFF-9873-F77354667282}">
      <dgm:prSet/>
      <dgm:spPr/>
      <dgm:t>
        <a:bodyPr/>
        <a:lstStyle/>
        <a:p>
          <a:endParaRPr lang="en-US"/>
        </a:p>
      </dgm:t>
    </dgm:pt>
    <dgm:pt modelId="{6F7588B2-E457-4BAC-A8F6-2210E31CE631}" type="sibTrans" cxnId="{231D4AE1-20B9-4AFF-9873-F77354667282}">
      <dgm:prSet/>
      <dgm:spPr/>
      <dgm:t>
        <a:bodyPr/>
        <a:lstStyle/>
        <a:p>
          <a:endParaRPr lang="en-US"/>
        </a:p>
      </dgm:t>
    </dgm:pt>
    <dgm:pt modelId="{6994D87A-6F05-4C4D-952F-19B1E1D24F21}">
      <dgm:prSet phldrT="[Text]"/>
      <dgm:spPr/>
      <dgm:t>
        <a:bodyPr/>
        <a:lstStyle/>
        <a:p>
          <a:r>
            <a:rPr lang="en-US" dirty="0"/>
            <a:t>To be notified</a:t>
          </a:r>
        </a:p>
      </dgm:t>
    </dgm:pt>
    <dgm:pt modelId="{7B840160-BFAD-446D-B0F2-BAC0101EDE95}" type="parTrans" cxnId="{CE601434-7DBF-4066-A354-5A3BA9D0F327}">
      <dgm:prSet/>
      <dgm:spPr/>
      <dgm:t>
        <a:bodyPr/>
        <a:lstStyle/>
        <a:p>
          <a:endParaRPr lang="en-US"/>
        </a:p>
      </dgm:t>
    </dgm:pt>
    <dgm:pt modelId="{8A6A8A6A-26EB-40E9-9DBB-41DE245A5DCD}" type="sibTrans" cxnId="{CE601434-7DBF-4066-A354-5A3BA9D0F327}">
      <dgm:prSet/>
      <dgm:spPr/>
      <dgm:t>
        <a:bodyPr/>
        <a:lstStyle/>
        <a:p>
          <a:endParaRPr lang="en-US"/>
        </a:p>
      </dgm:t>
    </dgm:pt>
    <dgm:pt modelId="{CA90469A-BDA6-4AD9-A684-A304B549F733}">
      <dgm:prSet phldrT="[Text]"/>
      <dgm:spPr/>
      <dgm:t>
        <a:bodyPr/>
        <a:lstStyle/>
        <a:p>
          <a:r>
            <a:rPr lang="en-US" dirty="0"/>
            <a:t>FAQs</a:t>
          </a:r>
        </a:p>
      </dgm:t>
    </dgm:pt>
    <dgm:pt modelId="{A3EAFAA5-FBE7-4C54-9C83-CCDEBD59F131}" type="parTrans" cxnId="{3A1C03A2-A1A4-4CF1-B1FC-FF11AADBE478}">
      <dgm:prSet/>
      <dgm:spPr/>
      <dgm:t>
        <a:bodyPr/>
        <a:lstStyle/>
        <a:p>
          <a:endParaRPr lang="en-US"/>
        </a:p>
      </dgm:t>
    </dgm:pt>
    <dgm:pt modelId="{6161369A-AEA1-4DB3-BF03-9BDABA97C6A7}" type="sibTrans" cxnId="{3A1C03A2-A1A4-4CF1-B1FC-FF11AADBE478}">
      <dgm:prSet/>
      <dgm:spPr/>
      <dgm:t>
        <a:bodyPr/>
        <a:lstStyle/>
        <a:p>
          <a:endParaRPr lang="en-US"/>
        </a:p>
      </dgm:t>
    </dgm:pt>
    <dgm:pt modelId="{C94C2FE2-3F3D-45C8-9C8C-710335BB8935}">
      <dgm:prSet phldrT="[Text]"/>
      <dgm:spPr/>
      <dgm:t>
        <a:bodyPr/>
        <a:lstStyle/>
        <a:p>
          <a:r>
            <a:rPr lang="en-US" dirty="0"/>
            <a:t>To be issued</a:t>
          </a:r>
        </a:p>
      </dgm:t>
    </dgm:pt>
    <dgm:pt modelId="{DC256ACA-4229-438B-92B6-46B3064CF039}" type="parTrans" cxnId="{832E3C99-5D26-4238-8610-388214F23867}">
      <dgm:prSet/>
      <dgm:spPr/>
      <dgm:t>
        <a:bodyPr/>
        <a:lstStyle/>
        <a:p>
          <a:endParaRPr lang="en-US"/>
        </a:p>
      </dgm:t>
    </dgm:pt>
    <dgm:pt modelId="{D9BE7D2A-6AE0-4161-ABC9-44900F27FAFC}" type="sibTrans" cxnId="{832E3C99-5D26-4238-8610-388214F23867}">
      <dgm:prSet/>
      <dgm:spPr/>
      <dgm:t>
        <a:bodyPr/>
        <a:lstStyle/>
        <a:p>
          <a:endParaRPr lang="en-US"/>
        </a:p>
      </dgm:t>
    </dgm:pt>
    <dgm:pt modelId="{B54F8081-FACA-43F2-A890-B16E5D9193FF}">
      <dgm:prSet phldrT="[Text]"/>
      <dgm:spPr/>
      <dgm:t>
        <a:bodyPr/>
        <a:lstStyle/>
        <a:p>
          <a:r>
            <a:rPr lang="en-US" dirty="0"/>
            <a:t>System</a:t>
          </a:r>
        </a:p>
      </dgm:t>
    </dgm:pt>
    <dgm:pt modelId="{EF531D8E-DDF2-429A-A1BB-A7521B2D851D}" type="parTrans" cxnId="{669DB6C3-8175-45D1-9DE2-4232B5E29107}">
      <dgm:prSet/>
      <dgm:spPr/>
      <dgm:t>
        <a:bodyPr/>
        <a:lstStyle/>
        <a:p>
          <a:endParaRPr lang="en-US"/>
        </a:p>
      </dgm:t>
    </dgm:pt>
    <dgm:pt modelId="{FCCD1480-725E-45D6-B882-2C0AF5E3FD53}" type="sibTrans" cxnId="{669DB6C3-8175-45D1-9DE2-4232B5E29107}">
      <dgm:prSet/>
      <dgm:spPr/>
      <dgm:t>
        <a:bodyPr/>
        <a:lstStyle/>
        <a:p>
          <a:endParaRPr lang="en-US"/>
        </a:p>
      </dgm:t>
    </dgm:pt>
    <dgm:pt modelId="{08D93350-340E-41F1-A618-9449025CFA79}">
      <dgm:prSet phldrT="[Text]"/>
      <dgm:spPr/>
      <dgm:t>
        <a:bodyPr/>
        <a:lstStyle/>
        <a:p>
          <a:r>
            <a:rPr lang="en-US" dirty="0"/>
            <a:t>To be put in place</a:t>
          </a:r>
        </a:p>
      </dgm:t>
    </dgm:pt>
    <dgm:pt modelId="{0AACAFAA-EADB-421F-A755-2A5CD656CD56}" type="parTrans" cxnId="{E5EFF1B1-58FB-4A31-BA0E-F5039A8C5EC5}">
      <dgm:prSet/>
      <dgm:spPr/>
      <dgm:t>
        <a:bodyPr/>
        <a:lstStyle/>
        <a:p>
          <a:endParaRPr lang="en-US"/>
        </a:p>
      </dgm:t>
    </dgm:pt>
    <dgm:pt modelId="{7D8C80FE-635E-43D8-86FA-2867FEE3979E}" type="sibTrans" cxnId="{E5EFF1B1-58FB-4A31-BA0E-F5039A8C5EC5}">
      <dgm:prSet/>
      <dgm:spPr/>
      <dgm:t>
        <a:bodyPr/>
        <a:lstStyle/>
        <a:p>
          <a:endParaRPr lang="en-US"/>
        </a:p>
      </dgm:t>
    </dgm:pt>
    <dgm:pt modelId="{00B04982-BCDD-4F8A-A3A8-CF91244519CB}">
      <dgm:prSet phldrT="[Text]"/>
      <dgm:spPr/>
      <dgm:t>
        <a:bodyPr/>
        <a:lstStyle/>
        <a:p>
          <a:r>
            <a:rPr lang="en-US" dirty="0"/>
            <a:t>To be notified</a:t>
          </a:r>
        </a:p>
      </dgm:t>
    </dgm:pt>
    <dgm:pt modelId="{3EE295BD-F698-4B78-BA09-9FD82BA045BE}" type="parTrans" cxnId="{4043D816-A4FF-4DB3-A69A-C162A8334FB0}">
      <dgm:prSet/>
      <dgm:spPr/>
      <dgm:t>
        <a:bodyPr/>
        <a:lstStyle/>
        <a:p>
          <a:endParaRPr lang="en-US"/>
        </a:p>
      </dgm:t>
    </dgm:pt>
    <dgm:pt modelId="{1754DFF2-1F6F-44A7-B42B-56E1100F0B43}" type="sibTrans" cxnId="{4043D816-A4FF-4DB3-A69A-C162A8334FB0}">
      <dgm:prSet/>
      <dgm:spPr/>
      <dgm:t>
        <a:bodyPr/>
        <a:lstStyle/>
        <a:p>
          <a:endParaRPr lang="en-US"/>
        </a:p>
      </dgm:t>
    </dgm:pt>
    <dgm:pt modelId="{C40C69A1-D081-4CD3-AAA1-FAB01D9FBABA}">
      <dgm:prSet phldrT="[Text]"/>
      <dgm:spPr/>
      <dgm:t>
        <a:bodyPr/>
        <a:lstStyle/>
        <a:p>
          <a:r>
            <a:rPr lang="en-US" dirty="0"/>
            <a:t>Circular</a:t>
          </a:r>
        </a:p>
      </dgm:t>
    </dgm:pt>
    <dgm:pt modelId="{0CF61FE1-0448-40FB-A6C5-274E49FE2553}" type="parTrans" cxnId="{CF307F7B-6FA7-448C-94DA-A61887CBA885}">
      <dgm:prSet/>
      <dgm:spPr/>
    </dgm:pt>
    <dgm:pt modelId="{57CDF60F-B7C1-4B19-80D3-34FC1EF8B737}" type="sibTrans" cxnId="{CF307F7B-6FA7-448C-94DA-A61887CBA885}">
      <dgm:prSet/>
      <dgm:spPr/>
    </dgm:pt>
    <dgm:pt modelId="{DFDFCD61-EB8A-42CA-8E8B-CD82B87429B5}" type="pres">
      <dgm:prSet presAssocID="{E64BE759-76BB-4039-8998-D5B4C60D0896}" presName="diagram" presStyleCnt="0">
        <dgm:presLayoutVars>
          <dgm:dir/>
          <dgm:resizeHandles val="exact"/>
        </dgm:presLayoutVars>
      </dgm:prSet>
      <dgm:spPr/>
    </dgm:pt>
    <dgm:pt modelId="{85080689-2911-409E-B2A8-ED197FDF6821}" type="pres">
      <dgm:prSet presAssocID="{70EAEEB6-CFB0-4032-A2B8-504CC9D44D7C}" presName="node" presStyleLbl="node1" presStyleIdx="0" presStyleCnt="5">
        <dgm:presLayoutVars>
          <dgm:bulletEnabled val="1"/>
        </dgm:presLayoutVars>
      </dgm:prSet>
      <dgm:spPr/>
    </dgm:pt>
    <dgm:pt modelId="{DD7281C7-0773-4DDD-992C-C22424D9963D}" type="pres">
      <dgm:prSet presAssocID="{6F7588B2-E457-4BAC-A8F6-2210E31CE631}" presName="sibTrans" presStyleCnt="0"/>
      <dgm:spPr/>
    </dgm:pt>
    <dgm:pt modelId="{38DBA743-345D-4F40-A1CC-A67120E50B0F}" type="pres">
      <dgm:prSet presAssocID="{809ED591-77CD-4460-88FE-1CF001F7D98D}" presName="node" presStyleLbl="node1" presStyleIdx="1" presStyleCnt="5">
        <dgm:presLayoutVars>
          <dgm:bulletEnabled val="1"/>
        </dgm:presLayoutVars>
      </dgm:prSet>
      <dgm:spPr/>
    </dgm:pt>
    <dgm:pt modelId="{89373031-41C6-411F-8790-F2D23D5E38DC}" type="pres">
      <dgm:prSet presAssocID="{7916214B-C7EC-4195-B982-15CE29600BF1}" presName="sibTrans" presStyleCnt="0"/>
      <dgm:spPr/>
    </dgm:pt>
    <dgm:pt modelId="{A7CB7A81-D1BB-458E-B6BC-8AC706DFA3FB}" type="pres">
      <dgm:prSet presAssocID="{C40C69A1-D081-4CD3-AAA1-FAB01D9FBABA}" presName="node" presStyleLbl="node1" presStyleIdx="2" presStyleCnt="5">
        <dgm:presLayoutVars>
          <dgm:bulletEnabled val="1"/>
        </dgm:presLayoutVars>
      </dgm:prSet>
      <dgm:spPr/>
    </dgm:pt>
    <dgm:pt modelId="{31A84DBE-CF05-4237-B436-CA12753546E7}" type="pres">
      <dgm:prSet presAssocID="{57CDF60F-B7C1-4B19-80D3-34FC1EF8B737}" presName="sibTrans" presStyleCnt="0"/>
      <dgm:spPr/>
    </dgm:pt>
    <dgm:pt modelId="{37DFB13B-6EB9-4651-8FE7-AEE6DBD1D147}" type="pres">
      <dgm:prSet presAssocID="{CA90469A-BDA6-4AD9-A684-A304B549F733}" presName="node" presStyleLbl="node1" presStyleIdx="3" presStyleCnt="5">
        <dgm:presLayoutVars>
          <dgm:bulletEnabled val="1"/>
        </dgm:presLayoutVars>
      </dgm:prSet>
      <dgm:spPr/>
    </dgm:pt>
    <dgm:pt modelId="{3A432D75-12B5-43E0-8EC4-2CDDD36A52AE}" type="pres">
      <dgm:prSet presAssocID="{6161369A-AEA1-4DB3-BF03-9BDABA97C6A7}" presName="sibTrans" presStyleCnt="0"/>
      <dgm:spPr/>
    </dgm:pt>
    <dgm:pt modelId="{B75B6FCB-818A-4FEC-B636-EF8121049DED}" type="pres">
      <dgm:prSet presAssocID="{B54F8081-FACA-43F2-A890-B16E5D9193FF}" presName="node" presStyleLbl="node1" presStyleIdx="4" presStyleCnt="5">
        <dgm:presLayoutVars>
          <dgm:bulletEnabled val="1"/>
        </dgm:presLayoutVars>
      </dgm:prSet>
      <dgm:spPr/>
    </dgm:pt>
  </dgm:ptLst>
  <dgm:cxnLst>
    <dgm:cxn modelId="{0C2F9E04-0AE7-4F5F-9981-EAE7B3A7F364}" type="presOf" srcId="{CA90469A-BDA6-4AD9-A684-A304B549F733}" destId="{37DFB13B-6EB9-4651-8FE7-AEE6DBD1D147}" srcOrd="0" destOrd="0" presId="urn:microsoft.com/office/officeart/2005/8/layout/default"/>
    <dgm:cxn modelId="{F6E7CA08-5A01-44E9-8E94-08804DEFE2A4}" type="presOf" srcId="{70EAEEB6-CFB0-4032-A2B8-504CC9D44D7C}" destId="{85080689-2911-409E-B2A8-ED197FDF6821}" srcOrd="0" destOrd="0" presId="urn:microsoft.com/office/officeart/2005/8/layout/default"/>
    <dgm:cxn modelId="{4043D816-A4FF-4DB3-A69A-C162A8334FB0}" srcId="{809ED591-77CD-4460-88FE-1CF001F7D98D}" destId="{00B04982-BCDD-4F8A-A3A8-CF91244519CB}" srcOrd="0" destOrd="0" parTransId="{3EE295BD-F698-4B78-BA09-9FD82BA045BE}" sibTransId="{1754DFF2-1F6F-44A7-B42B-56E1100F0B43}"/>
    <dgm:cxn modelId="{AC558420-4D57-42AC-B9A6-074B74947A0B}" type="presOf" srcId="{809ED591-77CD-4460-88FE-1CF001F7D98D}" destId="{38DBA743-345D-4F40-A1CC-A67120E50B0F}" srcOrd="0" destOrd="0" presId="urn:microsoft.com/office/officeart/2005/8/layout/default"/>
    <dgm:cxn modelId="{6B32ED23-365A-479F-9CCA-7A75B68B6DDC}" srcId="{C40C69A1-D081-4CD3-AAA1-FAB01D9FBABA}" destId="{FE939AA2-FAC6-4637-A971-D5525B88F7AA}" srcOrd="0" destOrd="0" parTransId="{B75EBECC-BEE0-4F87-A01E-05F77A41E731}" sibTransId="{6B72CD62-0BDB-434F-91C3-2522864EFC6B}"/>
    <dgm:cxn modelId="{CE601434-7DBF-4066-A354-5A3BA9D0F327}" srcId="{70EAEEB6-CFB0-4032-A2B8-504CC9D44D7C}" destId="{6994D87A-6F05-4C4D-952F-19B1E1D24F21}" srcOrd="0" destOrd="0" parTransId="{7B840160-BFAD-446D-B0F2-BAC0101EDE95}" sibTransId="{8A6A8A6A-26EB-40E9-9DBB-41DE245A5DCD}"/>
    <dgm:cxn modelId="{E5F1855C-1347-45FD-909E-A3627B2F448C}" type="presOf" srcId="{E64BE759-76BB-4039-8998-D5B4C60D0896}" destId="{DFDFCD61-EB8A-42CA-8E8B-CD82B87429B5}" srcOrd="0" destOrd="0" presId="urn:microsoft.com/office/officeart/2005/8/layout/default"/>
    <dgm:cxn modelId="{F39B3277-3825-4C38-B8CA-127E9A513C8D}" type="presOf" srcId="{08D93350-340E-41F1-A618-9449025CFA79}" destId="{B75B6FCB-818A-4FEC-B636-EF8121049DED}" srcOrd="0" destOrd="1" presId="urn:microsoft.com/office/officeart/2005/8/layout/default"/>
    <dgm:cxn modelId="{CF307F7B-6FA7-448C-94DA-A61887CBA885}" srcId="{E64BE759-76BB-4039-8998-D5B4C60D0896}" destId="{C40C69A1-D081-4CD3-AAA1-FAB01D9FBABA}" srcOrd="2" destOrd="0" parTransId="{0CF61FE1-0448-40FB-A6C5-274E49FE2553}" sibTransId="{57CDF60F-B7C1-4B19-80D3-34FC1EF8B737}"/>
    <dgm:cxn modelId="{4AD8F087-7C1E-445F-A419-51D2625255EF}" type="presOf" srcId="{B54F8081-FACA-43F2-A890-B16E5D9193FF}" destId="{B75B6FCB-818A-4FEC-B636-EF8121049DED}" srcOrd="0" destOrd="0" presId="urn:microsoft.com/office/officeart/2005/8/layout/default"/>
    <dgm:cxn modelId="{832E3C99-5D26-4238-8610-388214F23867}" srcId="{CA90469A-BDA6-4AD9-A684-A304B549F733}" destId="{C94C2FE2-3F3D-45C8-9C8C-710335BB8935}" srcOrd="0" destOrd="0" parTransId="{DC256ACA-4229-438B-92B6-46B3064CF039}" sibTransId="{D9BE7D2A-6AE0-4161-ABC9-44900F27FAFC}"/>
    <dgm:cxn modelId="{F885499C-9DDC-4CCB-B9D6-FC001C7CAFF5}" type="presOf" srcId="{00B04982-BCDD-4F8A-A3A8-CF91244519CB}" destId="{38DBA743-345D-4F40-A1CC-A67120E50B0F}" srcOrd="0" destOrd="1" presId="urn:microsoft.com/office/officeart/2005/8/layout/default"/>
    <dgm:cxn modelId="{3A1C03A2-A1A4-4CF1-B1FC-FF11AADBE478}" srcId="{E64BE759-76BB-4039-8998-D5B4C60D0896}" destId="{CA90469A-BDA6-4AD9-A684-A304B549F733}" srcOrd="3" destOrd="0" parTransId="{A3EAFAA5-FBE7-4C54-9C83-CCDEBD59F131}" sibTransId="{6161369A-AEA1-4DB3-BF03-9BDABA97C6A7}"/>
    <dgm:cxn modelId="{E5EFF1B1-58FB-4A31-BA0E-F5039A8C5EC5}" srcId="{B54F8081-FACA-43F2-A890-B16E5D9193FF}" destId="{08D93350-340E-41F1-A618-9449025CFA79}" srcOrd="0" destOrd="0" parTransId="{0AACAFAA-EADB-421F-A755-2A5CD656CD56}" sibTransId="{7D8C80FE-635E-43D8-86FA-2867FEE3979E}"/>
    <dgm:cxn modelId="{B16C46B7-18BD-436C-A635-9C353D18D5C0}" type="presOf" srcId="{C40C69A1-D081-4CD3-AAA1-FAB01D9FBABA}" destId="{A7CB7A81-D1BB-458E-B6BC-8AC706DFA3FB}" srcOrd="0" destOrd="0" presId="urn:microsoft.com/office/officeart/2005/8/layout/default"/>
    <dgm:cxn modelId="{669DB6C3-8175-45D1-9DE2-4232B5E29107}" srcId="{E64BE759-76BB-4039-8998-D5B4C60D0896}" destId="{B54F8081-FACA-43F2-A890-B16E5D9193FF}" srcOrd="4" destOrd="0" parTransId="{EF531D8E-DDF2-429A-A1BB-A7521B2D851D}" sibTransId="{FCCD1480-725E-45D6-B882-2C0AF5E3FD53}"/>
    <dgm:cxn modelId="{A14048CA-D78B-4AC8-A7F9-B11F43974F59}" type="presOf" srcId="{FE939AA2-FAC6-4637-A971-D5525B88F7AA}" destId="{A7CB7A81-D1BB-458E-B6BC-8AC706DFA3FB}" srcOrd="0" destOrd="1" presId="urn:microsoft.com/office/officeart/2005/8/layout/default"/>
    <dgm:cxn modelId="{FDD920DB-61BD-46FD-89BF-869E4FE57363}" srcId="{E64BE759-76BB-4039-8998-D5B4C60D0896}" destId="{809ED591-77CD-4460-88FE-1CF001F7D98D}" srcOrd="1" destOrd="0" parTransId="{EA739ADF-350A-48B3-BB5E-A384A1FBD65D}" sibTransId="{7916214B-C7EC-4195-B982-15CE29600BF1}"/>
    <dgm:cxn modelId="{231D4AE1-20B9-4AFF-9873-F77354667282}" srcId="{E64BE759-76BB-4039-8998-D5B4C60D0896}" destId="{70EAEEB6-CFB0-4032-A2B8-504CC9D44D7C}" srcOrd="0" destOrd="0" parTransId="{318370EC-C614-4BCC-AB21-DF449AE14143}" sibTransId="{6F7588B2-E457-4BAC-A8F6-2210E31CE631}"/>
    <dgm:cxn modelId="{2FB9B6E3-334D-4D6F-A972-8572D15AAA58}" type="presOf" srcId="{C94C2FE2-3F3D-45C8-9C8C-710335BB8935}" destId="{37DFB13B-6EB9-4651-8FE7-AEE6DBD1D147}" srcOrd="0" destOrd="1" presId="urn:microsoft.com/office/officeart/2005/8/layout/default"/>
    <dgm:cxn modelId="{C7C18FE4-DDA4-48C2-80CA-163BCBCE61B1}" type="presOf" srcId="{6994D87A-6F05-4C4D-952F-19B1E1D24F21}" destId="{85080689-2911-409E-B2A8-ED197FDF6821}" srcOrd="0" destOrd="1" presId="urn:microsoft.com/office/officeart/2005/8/layout/default"/>
    <dgm:cxn modelId="{1BE14B76-9C66-42BF-A5D8-3DE161702790}" type="presParOf" srcId="{DFDFCD61-EB8A-42CA-8E8B-CD82B87429B5}" destId="{85080689-2911-409E-B2A8-ED197FDF6821}" srcOrd="0" destOrd="0" presId="urn:microsoft.com/office/officeart/2005/8/layout/default"/>
    <dgm:cxn modelId="{F6807FFB-EBEF-4923-AAF7-3ED7BC90134C}" type="presParOf" srcId="{DFDFCD61-EB8A-42CA-8E8B-CD82B87429B5}" destId="{DD7281C7-0773-4DDD-992C-C22424D9963D}" srcOrd="1" destOrd="0" presId="urn:microsoft.com/office/officeart/2005/8/layout/default"/>
    <dgm:cxn modelId="{22B5E216-C1B2-4F85-8F7A-0E87AA09799F}" type="presParOf" srcId="{DFDFCD61-EB8A-42CA-8E8B-CD82B87429B5}" destId="{38DBA743-345D-4F40-A1CC-A67120E50B0F}" srcOrd="2" destOrd="0" presId="urn:microsoft.com/office/officeart/2005/8/layout/default"/>
    <dgm:cxn modelId="{BDFDDDAD-7D1B-4F1B-91EF-9F2CD32EDFF2}" type="presParOf" srcId="{DFDFCD61-EB8A-42CA-8E8B-CD82B87429B5}" destId="{89373031-41C6-411F-8790-F2D23D5E38DC}" srcOrd="3" destOrd="0" presId="urn:microsoft.com/office/officeart/2005/8/layout/default"/>
    <dgm:cxn modelId="{4D780C81-D61C-4038-A285-5555F65D5DC4}" type="presParOf" srcId="{DFDFCD61-EB8A-42CA-8E8B-CD82B87429B5}" destId="{A7CB7A81-D1BB-458E-B6BC-8AC706DFA3FB}" srcOrd="4" destOrd="0" presId="urn:microsoft.com/office/officeart/2005/8/layout/default"/>
    <dgm:cxn modelId="{201BA8FC-3DCE-4A9F-9D51-975873EFFD63}" type="presParOf" srcId="{DFDFCD61-EB8A-42CA-8E8B-CD82B87429B5}" destId="{31A84DBE-CF05-4237-B436-CA12753546E7}" srcOrd="5" destOrd="0" presId="urn:microsoft.com/office/officeart/2005/8/layout/default"/>
    <dgm:cxn modelId="{994BAC27-179F-4935-B109-9406E0366141}" type="presParOf" srcId="{DFDFCD61-EB8A-42CA-8E8B-CD82B87429B5}" destId="{37DFB13B-6EB9-4651-8FE7-AEE6DBD1D147}" srcOrd="6" destOrd="0" presId="urn:microsoft.com/office/officeart/2005/8/layout/default"/>
    <dgm:cxn modelId="{C08A2F88-B71F-4F99-AB9A-C877F9242129}" type="presParOf" srcId="{DFDFCD61-EB8A-42CA-8E8B-CD82B87429B5}" destId="{3A432D75-12B5-43E0-8EC4-2CDDD36A52AE}" srcOrd="7" destOrd="0" presId="urn:microsoft.com/office/officeart/2005/8/layout/default"/>
    <dgm:cxn modelId="{9A57C0F0-6E17-4A2B-B6A5-986648CEA5B8}" type="presParOf" srcId="{DFDFCD61-EB8A-42CA-8E8B-CD82B87429B5}" destId="{B75B6FCB-818A-4FEC-B636-EF8121049DED}" srcOrd="8"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EB90FE18-8369-4AEF-BCD6-103F99844A43}" type="doc">
      <dgm:prSet loTypeId="urn:microsoft.com/office/officeart/2005/8/layout/default" loCatId="list" qsTypeId="urn:microsoft.com/office/officeart/2005/8/quickstyle/simple1" qsCatId="simple" csTypeId="urn:microsoft.com/office/officeart/2005/8/colors/accent1_1" csCatId="accent1" phldr="1"/>
      <dgm:spPr/>
      <dgm:t>
        <a:bodyPr/>
        <a:lstStyle/>
        <a:p>
          <a:endParaRPr lang="en-US"/>
        </a:p>
      </dgm:t>
    </dgm:pt>
    <dgm:pt modelId="{6D152172-3570-4B25-94A2-B2792ED93D43}">
      <dgm:prSet/>
      <dgm:spPr/>
      <dgm:t>
        <a:bodyPr/>
        <a:lstStyle/>
        <a:p>
          <a:r>
            <a:rPr lang="en-US" dirty="0">
              <a:latin typeface="Calibri" panose="020F0502020204030204" pitchFamily="34" charset="0"/>
              <a:cs typeface="Calibri" panose="020F0502020204030204" pitchFamily="34" charset="0"/>
            </a:rPr>
            <a:t>Section 143 (3A) of the IT Act amended to include reference of section 144 of the IT Act in it to enable Assessment under Scheme</a:t>
          </a:r>
        </a:p>
      </dgm:t>
    </dgm:pt>
    <dgm:pt modelId="{0DEAABEC-DA82-40B3-AA01-4F7EE59977DF}" type="parTrans" cxnId="{F9D4B279-BE97-4BEC-BD19-BED20D408CB6}">
      <dgm:prSet/>
      <dgm:spPr/>
      <dgm:t>
        <a:bodyPr/>
        <a:lstStyle/>
        <a:p>
          <a:endParaRPr lang="en-US"/>
        </a:p>
      </dgm:t>
    </dgm:pt>
    <dgm:pt modelId="{DAA8B5E2-03E9-41CB-8418-1D80723B8324}" type="sibTrans" cxnId="{F9D4B279-BE97-4BEC-BD19-BED20D408CB6}">
      <dgm:prSet/>
      <dgm:spPr/>
      <dgm:t>
        <a:bodyPr/>
        <a:lstStyle/>
        <a:p>
          <a:endParaRPr lang="en-US"/>
        </a:p>
      </dgm:t>
    </dgm:pt>
    <dgm:pt modelId="{1E484225-0346-4249-8F12-62DF09177202}">
      <dgm:prSet/>
      <dgm:spPr/>
      <dgm:t>
        <a:bodyPr/>
        <a:lstStyle/>
        <a:p>
          <a:r>
            <a:rPr lang="en-US" dirty="0">
              <a:latin typeface="Calibri" panose="020F0502020204030204" pitchFamily="34" charset="0"/>
              <a:cs typeface="Calibri" panose="020F0502020204030204" pitchFamily="34" charset="0"/>
            </a:rPr>
            <a:t>Section 143 (3A) of the IT Act amended to notify Scheme</a:t>
          </a:r>
        </a:p>
      </dgm:t>
    </dgm:pt>
    <dgm:pt modelId="{DD007AFD-1A95-4A03-BAB4-1F513C643529}" type="parTrans" cxnId="{685332D6-98C2-4616-B88E-D09E0CF2B947}">
      <dgm:prSet/>
      <dgm:spPr/>
      <dgm:t>
        <a:bodyPr/>
        <a:lstStyle/>
        <a:p>
          <a:endParaRPr lang="en-IN"/>
        </a:p>
      </dgm:t>
    </dgm:pt>
    <dgm:pt modelId="{F91703C7-F258-49EE-B9B7-537FA4592372}" type="sibTrans" cxnId="{685332D6-98C2-4616-B88E-D09E0CF2B947}">
      <dgm:prSet/>
      <dgm:spPr/>
      <dgm:t>
        <a:bodyPr/>
        <a:lstStyle/>
        <a:p>
          <a:endParaRPr lang="en-IN"/>
        </a:p>
      </dgm:t>
    </dgm:pt>
    <dgm:pt modelId="{740F66F2-DFF5-480F-A575-FBB200C27457}">
      <dgm:prSet/>
      <dgm:spPr/>
      <dgm:t>
        <a:bodyPr/>
        <a:lstStyle/>
        <a:p>
          <a:r>
            <a:rPr lang="en-US" dirty="0">
              <a:latin typeface="Calibri" panose="020F0502020204030204" pitchFamily="34" charset="0"/>
              <a:cs typeface="Calibri" panose="020F0502020204030204" pitchFamily="34" charset="0"/>
            </a:rPr>
            <a:t>Section 274 of the IT Act for </a:t>
          </a:r>
          <a:r>
            <a:rPr lang="en-IN" dirty="0">
              <a:latin typeface="Calibri" panose="020F0502020204030204" pitchFamily="34" charset="0"/>
              <a:cs typeface="Calibri" panose="020F0502020204030204" pitchFamily="34" charset="0"/>
            </a:rPr>
            <a:t>penalty under Scheme </a:t>
          </a:r>
          <a:endParaRPr lang="en-US" dirty="0">
            <a:latin typeface="Calibri" panose="020F0502020204030204" pitchFamily="34" charset="0"/>
            <a:cs typeface="Calibri" panose="020F0502020204030204" pitchFamily="34" charset="0"/>
          </a:endParaRPr>
        </a:p>
      </dgm:t>
    </dgm:pt>
    <dgm:pt modelId="{B97085E8-8C2D-4590-859F-BC26A34B30B0}" type="parTrans" cxnId="{73759B90-8677-4847-813C-0D7309FC8747}">
      <dgm:prSet/>
      <dgm:spPr/>
      <dgm:t>
        <a:bodyPr/>
        <a:lstStyle/>
        <a:p>
          <a:endParaRPr lang="en-IN"/>
        </a:p>
      </dgm:t>
    </dgm:pt>
    <dgm:pt modelId="{A4859AC3-2CBD-4E2C-9A53-A994E0BA40D3}" type="sibTrans" cxnId="{73759B90-8677-4847-813C-0D7309FC8747}">
      <dgm:prSet/>
      <dgm:spPr/>
      <dgm:t>
        <a:bodyPr/>
        <a:lstStyle/>
        <a:p>
          <a:endParaRPr lang="en-IN"/>
        </a:p>
      </dgm:t>
    </dgm:pt>
    <dgm:pt modelId="{5EE0F0E1-BE46-49FC-ADA9-B690A0401B4A}">
      <dgm:prSet/>
      <dgm:spPr/>
      <dgm:t>
        <a:bodyPr/>
        <a:lstStyle/>
        <a:p>
          <a:r>
            <a:rPr lang="en-US" dirty="0">
              <a:latin typeface="Calibri" panose="020F0502020204030204" pitchFamily="34" charset="0"/>
              <a:cs typeface="Calibri" panose="020F0502020204030204" pitchFamily="34" charset="0"/>
            </a:rPr>
            <a:t>Section 250 (6B) (6C) and 6(D) inserted in IT Act to provide a scheme for disposal of the cases under Appeal </a:t>
          </a:r>
        </a:p>
      </dgm:t>
    </dgm:pt>
    <dgm:pt modelId="{A6E7ADA3-9C41-4398-9BD1-3368A0A42147}" type="parTrans" cxnId="{55B2E164-0A03-4C37-8C59-0BE6407E485B}">
      <dgm:prSet/>
      <dgm:spPr/>
      <dgm:t>
        <a:bodyPr/>
        <a:lstStyle/>
        <a:p>
          <a:endParaRPr lang="en-IN"/>
        </a:p>
      </dgm:t>
    </dgm:pt>
    <dgm:pt modelId="{908A8ABD-B0EF-4759-9186-E8F404629D2C}" type="sibTrans" cxnId="{55B2E164-0A03-4C37-8C59-0BE6407E485B}">
      <dgm:prSet/>
      <dgm:spPr/>
      <dgm:t>
        <a:bodyPr/>
        <a:lstStyle/>
        <a:p>
          <a:endParaRPr lang="en-IN"/>
        </a:p>
      </dgm:t>
    </dgm:pt>
    <dgm:pt modelId="{08C909E5-F731-441D-9E69-1A8F55FD6986}" type="pres">
      <dgm:prSet presAssocID="{EB90FE18-8369-4AEF-BCD6-103F99844A43}" presName="diagram" presStyleCnt="0">
        <dgm:presLayoutVars>
          <dgm:dir/>
          <dgm:resizeHandles val="exact"/>
        </dgm:presLayoutVars>
      </dgm:prSet>
      <dgm:spPr/>
    </dgm:pt>
    <dgm:pt modelId="{8A88C78B-E12F-40E0-8A4B-9F4D20BAE19B}" type="pres">
      <dgm:prSet presAssocID="{1E484225-0346-4249-8F12-62DF09177202}" presName="node" presStyleLbl="node1" presStyleIdx="0" presStyleCnt="4">
        <dgm:presLayoutVars>
          <dgm:bulletEnabled val="1"/>
        </dgm:presLayoutVars>
      </dgm:prSet>
      <dgm:spPr/>
    </dgm:pt>
    <dgm:pt modelId="{D4E8114E-3B0F-48D6-A4AD-2B76298ED4C1}" type="pres">
      <dgm:prSet presAssocID="{F91703C7-F258-49EE-B9B7-537FA4592372}" presName="sibTrans" presStyleCnt="0"/>
      <dgm:spPr/>
    </dgm:pt>
    <dgm:pt modelId="{C9CB8D39-4ED0-4A9B-A425-242949D98606}" type="pres">
      <dgm:prSet presAssocID="{6D152172-3570-4B25-94A2-B2792ED93D43}" presName="node" presStyleLbl="node1" presStyleIdx="1" presStyleCnt="4">
        <dgm:presLayoutVars>
          <dgm:bulletEnabled val="1"/>
        </dgm:presLayoutVars>
      </dgm:prSet>
      <dgm:spPr/>
    </dgm:pt>
    <dgm:pt modelId="{A2001A1D-CAAF-44CF-B707-761E64E43AD9}" type="pres">
      <dgm:prSet presAssocID="{DAA8B5E2-03E9-41CB-8418-1D80723B8324}" presName="sibTrans" presStyleCnt="0"/>
      <dgm:spPr/>
    </dgm:pt>
    <dgm:pt modelId="{2A934270-03B6-4AD4-A2F2-835352F86593}" type="pres">
      <dgm:prSet presAssocID="{5EE0F0E1-BE46-49FC-ADA9-B690A0401B4A}" presName="node" presStyleLbl="node1" presStyleIdx="2" presStyleCnt="4">
        <dgm:presLayoutVars>
          <dgm:bulletEnabled val="1"/>
        </dgm:presLayoutVars>
      </dgm:prSet>
      <dgm:spPr/>
    </dgm:pt>
    <dgm:pt modelId="{00019741-DF4C-4284-8A84-8AE5EE00BB26}" type="pres">
      <dgm:prSet presAssocID="{908A8ABD-B0EF-4759-9186-E8F404629D2C}" presName="sibTrans" presStyleCnt="0"/>
      <dgm:spPr/>
    </dgm:pt>
    <dgm:pt modelId="{17374157-9958-4B8A-AD52-A8206335E4AC}" type="pres">
      <dgm:prSet presAssocID="{740F66F2-DFF5-480F-A575-FBB200C27457}" presName="node" presStyleLbl="node1" presStyleIdx="3" presStyleCnt="4">
        <dgm:presLayoutVars>
          <dgm:bulletEnabled val="1"/>
        </dgm:presLayoutVars>
      </dgm:prSet>
      <dgm:spPr/>
    </dgm:pt>
  </dgm:ptLst>
  <dgm:cxnLst>
    <dgm:cxn modelId="{76BAFE06-68C7-40C5-80BE-679DCC1DA12A}" type="presOf" srcId="{1E484225-0346-4249-8F12-62DF09177202}" destId="{8A88C78B-E12F-40E0-8A4B-9F4D20BAE19B}" srcOrd="0" destOrd="0" presId="urn:microsoft.com/office/officeart/2005/8/layout/default"/>
    <dgm:cxn modelId="{2C0DBC44-95A4-4424-8350-4D92C4238058}" type="presOf" srcId="{EB90FE18-8369-4AEF-BCD6-103F99844A43}" destId="{08C909E5-F731-441D-9E69-1A8F55FD6986}" srcOrd="0" destOrd="0" presId="urn:microsoft.com/office/officeart/2005/8/layout/default"/>
    <dgm:cxn modelId="{55B2E164-0A03-4C37-8C59-0BE6407E485B}" srcId="{EB90FE18-8369-4AEF-BCD6-103F99844A43}" destId="{5EE0F0E1-BE46-49FC-ADA9-B690A0401B4A}" srcOrd="2" destOrd="0" parTransId="{A6E7ADA3-9C41-4398-9BD1-3368A0A42147}" sibTransId="{908A8ABD-B0EF-4759-9186-E8F404629D2C}"/>
    <dgm:cxn modelId="{F9D4B279-BE97-4BEC-BD19-BED20D408CB6}" srcId="{EB90FE18-8369-4AEF-BCD6-103F99844A43}" destId="{6D152172-3570-4B25-94A2-B2792ED93D43}" srcOrd="1" destOrd="0" parTransId="{0DEAABEC-DA82-40B3-AA01-4F7EE59977DF}" sibTransId="{DAA8B5E2-03E9-41CB-8418-1D80723B8324}"/>
    <dgm:cxn modelId="{D96F5590-82D3-4A20-9786-2157A14468A9}" type="presOf" srcId="{740F66F2-DFF5-480F-A575-FBB200C27457}" destId="{17374157-9958-4B8A-AD52-A8206335E4AC}" srcOrd="0" destOrd="0" presId="urn:microsoft.com/office/officeart/2005/8/layout/default"/>
    <dgm:cxn modelId="{73759B90-8677-4847-813C-0D7309FC8747}" srcId="{EB90FE18-8369-4AEF-BCD6-103F99844A43}" destId="{740F66F2-DFF5-480F-A575-FBB200C27457}" srcOrd="3" destOrd="0" parTransId="{B97085E8-8C2D-4590-859F-BC26A34B30B0}" sibTransId="{A4859AC3-2CBD-4E2C-9A53-A994E0BA40D3}"/>
    <dgm:cxn modelId="{0FE1749D-1A85-462F-8E8E-EE066BABE013}" type="presOf" srcId="{5EE0F0E1-BE46-49FC-ADA9-B690A0401B4A}" destId="{2A934270-03B6-4AD4-A2F2-835352F86593}" srcOrd="0" destOrd="0" presId="urn:microsoft.com/office/officeart/2005/8/layout/default"/>
    <dgm:cxn modelId="{662358C9-B6E7-493C-A0AB-EE2D42698BF6}" type="presOf" srcId="{6D152172-3570-4B25-94A2-B2792ED93D43}" destId="{C9CB8D39-4ED0-4A9B-A425-242949D98606}" srcOrd="0" destOrd="0" presId="urn:microsoft.com/office/officeart/2005/8/layout/default"/>
    <dgm:cxn modelId="{685332D6-98C2-4616-B88E-D09E0CF2B947}" srcId="{EB90FE18-8369-4AEF-BCD6-103F99844A43}" destId="{1E484225-0346-4249-8F12-62DF09177202}" srcOrd="0" destOrd="0" parTransId="{DD007AFD-1A95-4A03-BAB4-1F513C643529}" sibTransId="{F91703C7-F258-49EE-B9B7-537FA4592372}"/>
    <dgm:cxn modelId="{702D9A18-367E-4AAA-A412-B715E7B27572}" type="presParOf" srcId="{08C909E5-F731-441D-9E69-1A8F55FD6986}" destId="{8A88C78B-E12F-40E0-8A4B-9F4D20BAE19B}" srcOrd="0" destOrd="0" presId="urn:microsoft.com/office/officeart/2005/8/layout/default"/>
    <dgm:cxn modelId="{0F03D504-0752-4E66-B6D1-D851EC4CAD85}" type="presParOf" srcId="{08C909E5-F731-441D-9E69-1A8F55FD6986}" destId="{D4E8114E-3B0F-48D6-A4AD-2B76298ED4C1}" srcOrd="1" destOrd="0" presId="urn:microsoft.com/office/officeart/2005/8/layout/default"/>
    <dgm:cxn modelId="{8CB2C1B9-10C4-49A4-A603-5901A8C92E02}" type="presParOf" srcId="{08C909E5-F731-441D-9E69-1A8F55FD6986}" destId="{C9CB8D39-4ED0-4A9B-A425-242949D98606}" srcOrd="2" destOrd="0" presId="urn:microsoft.com/office/officeart/2005/8/layout/default"/>
    <dgm:cxn modelId="{2802A9C8-6E3B-43A1-9448-0BC43644C954}" type="presParOf" srcId="{08C909E5-F731-441D-9E69-1A8F55FD6986}" destId="{A2001A1D-CAAF-44CF-B707-761E64E43AD9}" srcOrd="3" destOrd="0" presId="urn:microsoft.com/office/officeart/2005/8/layout/default"/>
    <dgm:cxn modelId="{89C08B5E-E48E-4672-99DF-F84046795091}" type="presParOf" srcId="{08C909E5-F731-441D-9E69-1A8F55FD6986}" destId="{2A934270-03B6-4AD4-A2F2-835352F86593}" srcOrd="4" destOrd="0" presId="urn:microsoft.com/office/officeart/2005/8/layout/default"/>
    <dgm:cxn modelId="{0686EB51-BE04-450B-A597-EC8122770B3B}" type="presParOf" srcId="{08C909E5-F731-441D-9E69-1A8F55FD6986}" destId="{00019741-DF4C-4284-8A84-8AE5EE00BB26}" srcOrd="5" destOrd="0" presId="urn:microsoft.com/office/officeart/2005/8/layout/default"/>
    <dgm:cxn modelId="{F8CB7790-CE5C-41CB-83A9-B45EBE0FA75E}" type="presParOf" srcId="{08C909E5-F731-441D-9E69-1A8F55FD6986}" destId="{17374157-9958-4B8A-AD52-A8206335E4AC}" srcOrd="6"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EB90FE18-8369-4AEF-BCD6-103F99844A43}" type="doc">
      <dgm:prSet loTypeId="urn:microsoft.com/office/officeart/2008/layout/HorizontalMultiLevelHierarchy" loCatId="hierarchy" qsTypeId="urn:microsoft.com/office/officeart/2005/8/quickstyle/simple1" qsCatId="simple" csTypeId="urn:microsoft.com/office/officeart/2005/8/colors/accent1_1" csCatId="accent1" phldr="1"/>
      <dgm:spPr/>
      <dgm:t>
        <a:bodyPr/>
        <a:lstStyle/>
        <a:p>
          <a:endParaRPr lang="en-US"/>
        </a:p>
      </dgm:t>
    </dgm:pt>
    <dgm:pt modelId="{6D152172-3570-4B25-94A2-B2792ED93D43}">
      <dgm:prSet/>
      <dgm:spPr/>
      <dgm:t>
        <a:bodyPr/>
        <a:lstStyle/>
        <a:p>
          <a:r>
            <a:rPr lang="en-US" dirty="0">
              <a:latin typeface="Calibri" panose="020F0502020204030204" pitchFamily="34" charset="0"/>
              <a:cs typeface="Calibri" panose="020F0502020204030204" pitchFamily="34" charset="0"/>
            </a:rPr>
            <a:t>All pending cases at various stages </a:t>
          </a:r>
          <a:r>
            <a:rPr lang="en-IN" dirty="0"/>
            <a:t>Appellate forums</a:t>
          </a:r>
          <a:endParaRPr lang="en-US" dirty="0">
            <a:latin typeface="Calibri" panose="020F0502020204030204" pitchFamily="34" charset="0"/>
            <a:cs typeface="Calibri" panose="020F0502020204030204" pitchFamily="34" charset="0"/>
          </a:endParaRPr>
        </a:p>
      </dgm:t>
    </dgm:pt>
    <dgm:pt modelId="{0DEAABEC-DA82-40B3-AA01-4F7EE59977DF}" type="parTrans" cxnId="{F9D4B279-BE97-4BEC-BD19-BED20D408CB6}">
      <dgm:prSet/>
      <dgm:spPr/>
      <dgm:t>
        <a:bodyPr/>
        <a:lstStyle/>
        <a:p>
          <a:endParaRPr lang="en-US"/>
        </a:p>
      </dgm:t>
    </dgm:pt>
    <dgm:pt modelId="{DAA8B5E2-03E9-41CB-8418-1D80723B8324}" type="sibTrans" cxnId="{F9D4B279-BE97-4BEC-BD19-BED20D408CB6}">
      <dgm:prSet/>
      <dgm:spPr/>
      <dgm:t>
        <a:bodyPr/>
        <a:lstStyle/>
        <a:p>
          <a:endParaRPr lang="en-US"/>
        </a:p>
      </dgm:t>
    </dgm:pt>
    <dgm:pt modelId="{4DBF93F1-A62D-4242-ADB0-C4C1DF13C275}">
      <dgm:prSet/>
      <dgm:spPr/>
      <dgm:t>
        <a:bodyPr/>
        <a:lstStyle/>
        <a:p>
          <a:r>
            <a:rPr lang="en-IN" dirty="0"/>
            <a:t>Commissioner (A)</a:t>
          </a:r>
          <a:endParaRPr lang="en-US" dirty="0">
            <a:latin typeface="Calibri" panose="020F0502020204030204" pitchFamily="34" charset="0"/>
            <a:cs typeface="Calibri" panose="020F0502020204030204" pitchFamily="34" charset="0"/>
          </a:endParaRPr>
        </a:p>
      </dgm:t>
    </dgm:pt>
    <dgm:pt modelId="{06627C99-FA0B-45AE-8628-A72BD3DCE39E}" type="parTrans" cxnId="{BEAD20BE-E23B-4C78-BBAE-A6697864BDF9}">
      <dgm:prSet/>
      <dgm:spPr/>
      <dgm:t>
        <a:bodyPr/>
        <a:lstStyle/>
        <a:p>
          <a:endParaRPr lang="en-US"/>
        </a:p>
      </dgm:t>
    </dgm:pt>
    <dgm:pt modelId="{7D7F1B62-4AD0-4798-BA8B-00A4587DAF65}" type="sibTrans" cxnId="{BEAD20BE-E23B-4C78-BBAE-A6697864BDF9}">
      <dgm:prSet/>
      <dgm:spPr/>
      <dgm:t>
        <a:bodyPr/>
        <a:lstStyle/>
        <a:p>
          <a:endParaRPr lang="en-US"/>
        </a:p>
      </dgm:t>
    </dgm:pt>
    <dgm:pt modelId="{D8325C7D-1509-470C-8902-34D53B9F3B44}">
      <dgm:prSet/>
      <dgm:spPr/>
      <dgm:t>
        <a:bodyPr/>
        <a:lstStyle/>
        <a:p>
          <a:r>
            <a:rPr lang="en-IN" dirty="0"/>
            <a:t>ITAT</a:t>
          </a:r>
          <a:endParaRPr lang="en-US" dirty="0">
            <a:latin typeface="Calibri" panose="020F0502020204030204" pitchFamily="34" charset="0"/>
            <a:cs typeface="Calibri" panose="020F0502020204030204" pitchFamily="34" charset="0"/>
          </a:endParaRPr>
        </a:p>
      </dgm:t>
    </dgm:pt>
    <dgm:pt modelId="{67C6D24C-F939-42FE-9309-52B4E944D43D}" type="parTrans" cxnId="{168CA48B-3DBC-4552-AF93-A8FE86E2456F}">
      <dgm:prSet/>
      <dgm:spPr/>
      <dgm:t>
        <a:bodyPr/>
        <a:lstStyle/>
        <a:p>
          <a:endParaRPr lang="en-US"/>
        </a:p>
      </dgm:t>
    </dgm:pt>
    <dgm:pt modelId="{4F20EA7A-E5C5-4EC7-BD05-E071F06B50FF}" type="sibTrans" cxnId="{168CA48B-3DBC-4552-AF93-A8FE86E2456F}">
      <dgm:prSet/>
      <dgm:spPr/>
      <dgm:t>
        <a:bodyPr/>
        <a:lstStyle/>
        <a:p>
          <a:endParaRPr lang="en-US"/>
        </a:p>
      </dgm:t>
    </dgm:pt>
    <dgm:pt modelId="{53C6032C-5781-4373-9438-9272EAE0B3E8}">
      <dgm:prSet/>
      <dgm:spPr/>
      <dgm:t>
        <a:bodyPr/>
        <a:lstStyle/>
        <a:p>
          <a:r>
            <a:rPr lang="en-IN" dirty="0"/>
            <a:t>HC</a:t>
          </a:r>
          <a:endParaRPr lang="en-US" dirty="0">
            <a:latin typeface="Calibri" panose="020F0502020204030204" pitchFamily="34" charset="0"/>
            <a:cs typeface="Calibri" panose="020F0502020204030204" pitchFamily="34" charset="0"/>
          </a:endParaRPr>
        </a:p>
      </dgm:t>
    </dgm:pt>
    <dgm:pt modelId="{2617BF8B-F3D2-4B1B-8585-FAEDE889C5B7}" type="parTrans" cxnId="{77990E95-D537-450F-B2C1-629D04D8BC12}">
      <dgm:prSet/>
      <dgm:spPr/>
      <dgm:t>
        <a:bodyPr/>
        <a:lstStyle/>
        <a:p>
          <a:endParaRPr lang="en-US"/>
        </a:p>
      </dgm:t>
    </dgm:pt>
    <dgm:pt modelId="{6AED31B2-7D44-4D89-A0E8-21B388809E10}" type="sibTrans" cxnId="{77990E95-D537-450F-B2C1-629D04D8BC12}">
      <dgm:prSet/>
      <dgm:spPr/>
      <dgm:t>
        <a:bodyPr/>
        <a:lstStyle/>
        <a:p>
          <a:endParaRPr lang="en-US"/>
        </a:p>
      </dgm:t>
    </dgm:pt>
    <dgm:pt modelId="{5E74903C-4324-486D-976D-EC68881AF00E}">
      <dgm:prSet/>
      <dgm:spPr/>
      <dgm:t>
        <a:bodyPr/>
        <a:lstStyle/>
        <a:p>
          <a:r>
            <a:rPr lang="en-IN" dirty="0"/>
            <a:t>SC</a:t>
          </a:r>
          <a:endParaRPr lang="en-US" dirty="0">
            <a:latin typeface="Calibri" panose="020F0502020204030204" pitchFamily="34" charset="0"/>
            <a:cs typeface="Calibri" panose="020F0502020204030204" pitchFamily="34" charset="0"/>
          </a:endParaRPr>
        </a:p>
      </dgm:t>
    </dgm:pt>
    <dgm:pt modelId="{385119C8-7D3E-401A-B9C2-CAACE192DA77}" type="parTrans" cxnId="{38AD58E6-A9B6-4E0C-8CB6-958359432E1C}">
      <dgm:prSet/>
      <dgm:spPr/>
      <dgm:t>
        <a:bodyPr/>
        <a:lstStyle/>
        <a:p>
          <a:endParaRPr lang="en-US"/>
        </a:p>
      </dgm:t>
    </dgm:pt>
    <dgm:pt modelId="{C64B98E7-C18F-4613-A9C8-EFA3D46AB0B5}" type="sibTrans" cxnId="{38AD58E6-A9B6-4E0C-8CB6-958359432E1C}">
      <dgm:prSet/>
      <dgm:spPr/>
      <dgm:t>
        <a:bodyPr/>
        <a:lstStyle/>
        <a:p>
          <a:endParaRPr lang="en-US"/>
        </a:p>
      </dgm:t>
    </dgm:pt>
    <dgm:pt modelId="{64B29974-4F49-40C8-8F9F-3B41848960DC}" type="pres">
      <dgm:prSet presAssocID="{EB90FE18-8369-4AEF-BCD6-103F99844A43}" presName="Name0" presStyleCnt="0">
        <dgm:presLayoutVars>
          <dgm:chPref val="1"/>
          <dgm:dir/>
          <dgm:animOne val="branch"/>
          <dgm:animLvl val="lvl"/>
          <dgm:resizeHandles val="exact"/>
        </dgm:presLayoutVars>
      </dgm:prSet>
      <dgm:spPr/>
    </dgm:pt>
    <dgm:pt modelId="{8347388A-C66E-4D8B-AE51-36FD7997A767}" type="pres">
      <dgm:prSet presAssocID="{6D152172-3570-4B25-94A2-B2792ED93D43}" presName="root1" presStyleCnt="0"/>
      <dgm:spPr/>
    </dgm:pt>
    <dgm:pt modelId="{1B9D896F-0CA1-459F-B144-8F1DC322B6C3}" type="pres">
      <dgm:prSet presAssocID="{6D152172-3570-4B25-94A2-B2792ED93D43}" presName="LevelOneTextNode" presStyleLbl="node0" presStyleIdx="0" presStyleCnt="1">
        <dgm:presLayoutVars>
          <dgm:chPref val="3"/>
        </dgm:presLayoutVars>
      </dgm:prSet>
      <dgm:spPr/>
    </dgm:pt>
    <dgm:pt modelId="{F51C9460-7F67-4A29-8C43-F5631392F2BD}" type="pres">
      <dgm:prSet presAssocID="{6D152172-3570-4B25-94A2-B2792ED93D43}" presName="level2hierChild" presStyleCnt="0"/>
      <dgm:spPr/>
    </dgm:pt>
    <dgm:pt modelId="{F9BFADDA-A532-4FE9-9EAC-6DA3FD2C32EF}" type="pres">
      <dgm:prSet presAssocID="{06627C99-FA0B-45AE-8628-A72BD3DCE39E}" presName="conn2-1" presStyleLbl="parChTrans1D2" presStyleIdx="0" presStyleCnt="4"/>
      <dgm:spPr/>
    </dgm:pt>
    <dgm:pt modelId="{F9293A84-543C-4F37-945A-56B31598D30E}" type="pres">
      <dgm:prSet presAssocID="{06627C99-FA0B-45AE-8628-A72BD3DCE39E}" presName="connTx" presStyleLbl="parChTrans1D2" presStyleIdx="0" presStyleCnt="4"/>
      <dgm:spPr/>
    </dgm:pt>
    <dgm:pt modelId="{19056875-B5B0-4B6C-B2DD-44AB50C35841}" type="pres">
      <dgm:prSet presAssocID="{4DBF93F1-A62D-4242-ADB0-C4C1DF13C275}" presName="root2" presStyleCnt="0"/>
      <dgm:spPr/>
    </dgm:pt>
    <dgm:pt modelId="{5D52F942-2C88-4FFB-A800-20A3933C77A6}" type="pres">
      <dgm:prSet presAssocID="{4DBF93F1-A62D-4242-ADB0-C4C1DF13C275}" presName="LevelTwoTextNode" presStyleLbl="node2" presStyleIdx="0" presStyleCnt="4">
        <dgm:presLayoutVars>
          <dgm:chPref val="3"/>
        </dgm:presLayoutVars>
      </dgm:prSet>
      <dgm:spPr/>
    </dgm:pt>
    <dgm:pt modelId="{5BB811B8-168C-4F9B-B935-DD29BFACD1AC}" type="pres">
      <dgm:prSet presAssocID="{4DBF93F1-A62D-4242-ADB0-C4C1DF13C275}" presName="level3hierChild" presStyleCnt="0"/>
      <dgm:spPr/>
    </dgm:pt>
    <dgm:pt modelId="{223AB1EB-48B8-414C-BFFC-1BABC58F64BB}" type="pres">
      <dgm:prSet presAssocID="{67C6D24C-F939-42FE-9309-52B4E944D43D}" presName="conn2-1" presStyleLbl="parChTrans1D2" presStyleIdx="1" presStyleCnt="4"/>
      <dgm:spPr/>
    </dgm:pt>
    <dgm:pt modelId="{38F04C23-3C51-46CA-9DDB-252C8CB1A0C1}" type="pres">
      <dgm:prSet presAssocID="{67C6D24C-F939-42FE-9309-52B4E944D43D}" presName="connTx" presStyleLbl="parChTrans1D2" presStyleIdx="1" presStyleCnt="4"/>
      <dgm:spPr/>
    </dgm:pt>
    <dgm:pt modelId="{02CBA1F5-2526-4697-AE8F-F6E63A83D33E}" type="pres">
      <dgm:prSet presAssocID="{D8325C7D-1509-470C-8902-34D53B9F3B44}" presName="root2" presStyleCnt="0"/>
      <dgm:spPr/>
    </dgm:pt>
    <dgm:pt modelId="{4730CC72-011C-40B9-806E-51511E69DE7B}" type="pres">
      <dgm:prSet presAssocID="{D8325C7D-1509-470C-8902-34D53B9F3B44}" presName="LevelTwoTextNode" presStyleLbl="node2" presStyleIdx="1" presStyleCnt="4">
        <dgm:presLayoutVars>
          <dgm:chPref val="3"/>
        </dgm:presLayoutVars>
      </dgm:prSet>
      <dgm:spPr/>
    </dgm:pt>
    <dgm:pt modelId="{CB81F0EC-8C28-4B6D-B8A1-5BF3B5DA4EDB}" type="pres">
      <dgm:prSet presAssocID="{D8325C7D-1509-470C-8902-34D53B9F3B44}" presName="level3hierChild" presStyleCnt="0"/>
      <dgm:spPr/>
    </dgm:pt>
    <dgm:pt modelId="{559BFEBE-B739-4BF3-A7E9-069EC660E962}" type="pres">
      <dgm:prSet presAssocID="{2617BF8B-F3D2-4B1B-8585-FAEDE889C5B7}" presName="conn2-1" presStyleLbl="parChTrans1D2" presStyleIdx="2" presStyleCnt="4"/>
      <dgm:spPr/>
    </dgm:pt>
    <dgm:pt modelId="{33F86678-518D-4E8E-A2F5-5CC240ACFCA8}" type="pres">
      <dgm:prSet presAssocID="{2617BF8B-F3D2-4B1B-8585-FAEDE889C5B7}" presName="connTx" presStyleLbl="parChTrans1D2" presStyleIdx="2" presStyleCnt="4"/>
      <dgm:spPr/>
    </dgm:pt>
    <dgm:pt modelId="{3F698347-CA73-4348-9808-DB64CC6549D8}" type="pres">
      <dgm:prSet presAssocID="{53C6032C-5781-4373-9438-9272EAE0B3E8}" presName="root2" presStyleCnt="0"/>
      <dgm:spPr/>
    </dgm:pt>
    <dgm:pt modelId="{66B51777-CA67-406B-AEFE-679C6B37575E}" type="pres">
      <dgm:prSet presAssocID="{53C6032C-5781-4373-9438-9272EAE0B3E8}" presName="LevelTwoTextNode" presStyleLbl="node2" presStyleIdx="2" presStyleCnt="4">
        <dgm:presLayoutVars>
          <dgm:chPref val="3"/>
        </dgm:presLayoutVars>
      </dgm:prSet>
      <dgm:spPr/>
    </dgm:pt>
    <dgm:pt modelId="{09338E9F-54D5-4B13-BEE1-5753B7887439}" type="pres">
      <dgm:prSet presAssocID="{53C6032C-5781-4373-9438-9272EAE0B3E8}" presName="level3hierChild" presStyleCnt="0"/>
      <dgm:spPr/>
    </dgm:pt>
    <dgm:pt modelId="{80AF2564-31AF-4911-A2DD-C0953E7146CA}" type="pres">
      <dgm:prSet presAssocID="{385119C8-7D3E-401A-B9C2-CAACE192DA77}" presName="conn2-1" presStyleLbl="parChTrans1D2" presStyleIdx="3" presStyleCnt="4"/>
      <dgm:spPr/>
    </dgm:pt>
    <dgm:pt modelId="{157BC0ED-2EF8-4112-99B0-60340BF5A9EA}" type="pres">
      <dgm:prSet presAssocID="{385119C8-7D3E-401A-B9C2-CAACE192DA77}" presName="connTx" presStyleLbl="parChTrans1D2" presStyleIdx="3" presStyleCnt="4"/>
      <dgm:spPr/>
    </dgm:pt>
    <dgm:pt modelId="{423B4654-9363-4273-A7AD-110E6680443F}" type="pres">
      <dgm:prSet presAssocID="{5E74903C-4324-486D-976D-EC68881AF00E}" presName="root2" presStyleCnt="0"/>
      <dgm:spPr/>
    </dgm:pt>
    <dgm:pt modelId="{226CF916-DEB4-4CF1-8595-A0AF0BE74AEF}" type="pres">
      <dgm:prSet presAssocID="{5E74903C-4324-486D-976D-EC68881AF00E}" presName="LevelTwoTextNode" presStyleLbl="node2" presStyleIdx="3" presStyleCnt="4">
        <dgm:presLayoutVars>
          <dgm:chPref val="3"/>
        </dgm:presLayoutVars>
      </dgm:prSet>
      <dgm:spPr/>
    </dgm:pt>
    <dgm:pt modelId="{B750988E-2EDE-49B5-A127-1B0FD2A8A65D}" type="pres">
      <dgm:prSet presAssocID="{5E74903C-4324-486D-976D-EC68881AF00E}" presName="level3hierChild" presStyleCnt="0"/>
      <dgm:spPr/>
    </dgm:pt>
  </dgm:ptLst>
  <dgm:cxnLst>
    <dgm:cxn modelId="{2927A126-E48B-4CDA-9B13-FEEDC16752D8}" type="presOf" srcId="{06627C99-FA0B-45AE-8628-A72BD3DCE39E}" destId="{F9293A84-543C-4F37-945A-56B31598D30E}" srcOrd="1" destOrd="0" presId="urn:microsoft.com/office/officeart/2008/layout/HorizontalMultiLevelHierarchy"/>
    <dgm:cxn modelId="{2C6E3334-24B8-4DFF-B8CC-D17840728F30}" type="presOf" srcId="{67C6D24C-F939-42FE-9309-52B4E944D43D}" destId="{38F04C23-3C51-46CA-9DDB-252C8CB1A0C1}" srcOrd="1" destOrd="0" presId="urn:microsoft.com/office/officeart/2008/layout/HorizontalMultiLevelHierarchy"/>
    <dgm:cxn modelId="{1769D636-2671-4C52-964F-EC37A635C89F}" type="presOf" srcId="{6D152172-3570-4B25-94A2-B2792ED93D43}" destId="{1B9D896F-0CA1-459F-B144-8F1DC322B6C3}" srcOrd="0" destOrd="0" presId="urn:microsoft.com/office/officeart/2008/layout/HorizontalMultiLevelHierarchy"/>
    <dgm:cxn modelId="{5BB8963F-2DC0-4AA4-872F-5838C4204963}" type="presOf" srcId="{2617BF8B-F3D2-4B1B-8585-FAEDE889C5B7}" destId="{33F86678-518D-4E8E-A2F5-5CC240ACFCA8}" srcOrd="1" destOrd="0" presId="urn:microsoft.com/office/officeart/2008/layout/HorizontalMultiLevelHierarchy"/>
    <dgm:cxn modelId="{3C2BA65B-DEA1-4206-9936-B17D62E7D9C7}" type="presOf" srcId="{06627C99-FA0B-45AE-8628-A72BD3DCE39E}" destId="{F9BFADDA-A532-4FE9-9EAC-6DA3FD2C32EF}" srcOrd="0" destOrd="0" presId="urn:microsoft.com/office/officeart/2008/layout/HorizontalMultiLevelHierarchy"/>
    <dgm:cxn modelId="{1770AD5F-5798-4C75-BB92-6C16529E9D35}" type="presOf" srcId="{D8325C7D-1509-470C-8902-34D53B9F3B44}" destId="{4730CC72-011C-40B9-806E-51511E69DE7B}" srcOrd="0" destOrd="0" presId="urn:microsoft.com/office/officeart/2008/layout/HorizontalMultiLevelHierarchy"/>
    <dgm:cxn modelId="{D40E6F62-F123-441C-AC37-55D2322BA0AA}" type="presOf" srcId="{385119C8-7D3E-401A-B9C2-CAACE192DA77}" destId="{157BC0ED-2EF8-4112-99B0-60340BF5A9EA}" srcOrd="1" destOrd="0" presId="urn:microsoft.com/office/officeart/2008/layout/HorizontalMultiLevelHierarchy"/>
    <dgm:cxn modelId="{F9D4B279-BE97-4BEC-BD19-BED20D408CB6}" srcId="{EB90FE18-8369-4AEF-BCD6-103F99844A43}" destId="{6D152172-3570-4B25-94A2-B2792ED93D43}" srcOrd="0" destOrd="0" parTransId="{0DEAABEC-DA82-40B3-AA01-4F7EE59977DF}" sibTransId="{DAA8B5E2-03E9-41CB-8418-1D80723B8324}"/>
    <dgm:cxn modelId="{168CA48B-3DBC-4552-AF93-A8FE86E2456F}" srcId="{6D152172-3570-4B25-94A2-B2792ED93D43}" destId="{D8325C7D-1509-470C-8902-34D53B9F3B44}" srcOrd="1" destOrd="0" parTransId="{67C6D24C-F939-42FE-9309-52B4E944D43D}" sibTransId="{4F20EA7A-E5C5-4EC7-BD05-E071F06B50FF}"/>
    <dgm:cxn modelId="{77990E95-D537-450F-B2C1-629D04D8BC12}" srcId="{6D152172-3570-4B25-94A2-B2792ED93D43}" destId="{53C6032C-5781-4373-9438-9272EAE0B3E8}" srcOrd="2" destOrd="0" parTransId="{2617BF8B-F3D2-4B1B-8585-FAEDE889C5B7}" sibTransId="{6AED31B2-7D44-4D89-A0E8-21B388809E10}"/>
    <dgm:cxn modelId="{C13C0197-2DC7-4C17-BCFD-0686F08ED19C}" type="presOf" srcId="{5E74903C-4324-486D-976D-EC68881AF00E}" destId="{226CF916-DEB4-4CF1-8595-A0AF0BE74AEF}" srcOrd="0" destOrd="0" presId="urn:microsoft.com/office/officeart/2008/layout/HorizontalMultiLevelHierarchy"/>
    <dgm:cxn modelId="{DA503E97-E872-4C1F-B31C-487575A8376C}" type="presOf" srcId="{EB90FE18-8369-4AEF-BCD6-103F99844A43}" destId="{64B29974-4F49-40C8-8F9F-3B41848960DC}" srcOrd="0" destOrd="0" presId="urn:microsoft.com/office/officeart/2008/layout/HorizontalMultiLevelHierarchy"/>
    <dgm:cxn modelId="{460EEBB3-8FD0-4D5E-B1E2-88F2D9330581}" type="presOf" srcId="{4DBF93F1-A62D-4242-ADB0-C4C1DF13C275}" destId="{5D52F942-2C88-4FFB-A800-20A3933C77A6}" srcOrd="0" destOrd="0" presId="urn:microsoft.com/office/officeart/2008/layout/HorizontalMultiLevelHierarchy"/>
    <dgm:cxn modelId="{E68658B9-805A-4D8E-9439-3938F6DA6E92}" type="presOf" srcId="{2617BF8B-F3D2-4B1B-8585-FAEDE889C5B7}" destId="{559BFEBE-B739-4BF3-A7E9-069EC660E962}" srcOrd="0" destOrd="0" presId="urn:microsoft.com/office/officeart/2008/layout/HorizontalMultiLevelHierarchy"/>
    <dgm:cxn modelId="{BEAD20BE-E23B-4C78-BBAE-A6697864BDF9}" srcId="{6D152172-3570-4B25-94A2-B2792ED93D43}" destId="{4DBF93F1-A62D-4242-ADB0-C4C1DF13C275}" srcOrd="0" destOrd="0" parTransId="{06627C99-FA0B-45AE-8628-A72BD3DCE39E}" sibTransId="{7D7F1B62-4AD0-4798-BA8B-00A4587DAF65}"/>
    <dgm:cxn modelId="{E94E9EC1-7F6B-47DA-9C64-FB904535A27C}" type="presOf" srcId="{385119C8-7D3E-401A-B9C2-CAACE192DA77}" destId="{80AF2564-31AF-4911-A2DD-C0953E7146CA}" srcOrd="0" destOrd="0" presId="urn:microsoft.com/office/officeart/2008/layout/HorizontalMultiLevelHierarchy"/>
    <dgm:cxn modelId="{94FA5DD3-8494-430E-99C1-7902A667502D}" type="presOf" srcId="{67C6D24C-F939-42FE-9309-52B4E944D43D}" destId="{223AB1EB-48B8-414C-BFFC-1BABC58F64BB}" srcOrd="0" destOrd="0" presId="urn:microsoft.com/office/officeart/2008/layout/HorizontalMultiLevelHierarchy"/>
    <dgm:cxn modelId="{69FD61DD-9683-4CF4-8B45-489BF5C3FAC7}" type="presOf" srcId="{53C6032C-5781-4373-9438-9272EAE0B3E8}" destId="{66B51777-CA67-406B-AEFE-679C6B37575E}" srcOrd="0" destOrd="0" presId="urn:microsoft.com/office/officeart/2008/layout/HorizontalMultiLevelHierarchy"/>
    <dgm:cxn modelId="{38AD58E6-A9B6-4E0C-8CB6-958359432E1C}" srcId="{6D152172-3570-4B25-94A2-B2792ED93D43}" destId="{5E74903C-4324-486D-976D-EC68881AF00E}" srcOrd="3" destOrd="0" parTransId="{385119C8-7D3E-401A-B9C2-CAACE192DA77}" sibTransId="{C64B98E7-C18F-4613-A9C8-EFA3D46AB0B5}"/>
    <dgm:cxn modelId="{1C9FEDB4-40EC-4190-AEB6-F82D9D2E72BE}" type="presParOf" srcId="{64B29974-4F49-40C8-8F9F-3B41848960DC}" destId="{8347388A-C66E-4D8B-AE51-36FD7997A767}" srcOrd="0" destOrd="0" presId="urn:microsoft.com/office/officeart/2008/layout/HorizontalMultiLevelHierarchy"/>
    <dgm:cxn modelId="{BBD7F1FA-BFA4-48C1-AEF7-49D8F5BDA3AB}" type="presParOf" srcId="{8347388A-C66E-4D8B-AE51-36FD7997A767}" destId="{1B9D896F-0CA1-459F-B144-8F1DC322B6C3}" srcOrd="0" destOrd="0" presId="urn:microsoft.com/office/officeart/2008/layout/HorizontalMultiLevelHierarchy"/>
    <dgm:cxn modelId="{C7461086-17B4-4F26-A81E-0A091BD0471F}" type="presParOf" srcId="{8347388A-C66E-4D8B-AE51-36FD7997A767}" destId="{F51C9460-7F67-4A29-8C43-F5631392F2BD}" srcOrd="1" destOrd="0" presId="urn:microsoft.com/office/officeart/2008/layout/HorizontalMultiLevelHierarchy"/>
    <dgm:cxn modelId="{7E2D66A7-0B00-4E6B-AB89-7E46F2913458}" type="presParOf" srcId="{F51C9460-7F67-4A29-8C43-F5631392F2BD}" destId="{F9BFADDA-A532-4FE9-9EAC-6DA3FD2C32EF}" srcOrd="0" destOrd="0" presId="urn:microsoft.com/office/officeart/2008/layout/HorizontalMultiLevelHierarchy"/>
    <dgm:cxn modelId="{47D87130-2765-4847-9D7C-C9DCF781558B}" type="presParOf" srcId="{F9BFADDA-A532-4FE9-9EAC-6DA3FD2C32EF}" destId="{F9293A84-543C-4F37-945A-56B31598D30E}" srcOrd="0" destOrd="0" presId="urn:microsoft.com/office/officeart/2008/layout/HorizontalMultiLevelHierarchy"/>
    <dgm:cxn modelId="{94F6E1DF-830B-43A1-8BC9-7E87B19D14FC}" type="presParOf" srcId="{F51C9460-7F67-4A29-8C43-F5631392F2BD}" destId="{19056875-B5B0-4B6C-B2DD-44AB50C35841}" srcOrd="1" destOrd="0" presId="urn:microsoft.com/office/officeart/2008/layout/HorizontalMultiLevelHierarchy"/>
    <dgm:cxn modelId="{4B5BE0FB-A0D4-4BD5-9474-12668D8E9375}" type="presParOf" srcId="{19056875-B5B0-4B6C-B2DD-44AB50C35841}" destId="{5D52F942-2C88-4FFB-A800-20A3933C77A6}" srcOrd="0" destOrd="0" presId="urn:microsoft.com/office/officeart/2008/layout/HorizontalMultiLevelHierarchy"/>
    <dgm:cxn modelId="{269F7B2C-C894-4A5B-AF7D-794C0F8BEA91}" type="presParOf" srcId="{19056875-B5B0-4B6C-B2DD-44AB50C35841}" destId="{5BB811B8-168C-4F9B-B935-DD29BFACD1AC}" srcOrd="1" destOrd="0" presId="urn:microsoft.com/office/officeart/2008/layout/HorizontalMultiLevelHierarchy"/>
    <dgm:cxn modelId="{4722CCA8-DC56-45FD-804B-6BA1CCD7B5D6}" type="presParOf" srcId="{F51C9460-7F67-4A29-8C43-F5631392F2BD}" destId="{223AB1EB-48B8-414C-BFFC-1BABC58F64BB}" srcOrd="2" destOrd="0" presId="urn:microsoft.com/office/officeart/2008/layout/HorizontalMultiLevelHierarchy"/>
    <dgm:cxn modelId="{B6F1F7AA-4AFB-4D63-801B-7166B0807DBA}" type="presParOf" srcId="{223AB1EB-48B8-414C-BFFC-1BABC58F64BB}" destId="{38F04C23-3C51-46CA-9DDB-252C8CB1A0C1}" srcOrd="0" destOrd="0" presId="urn:microsoft.com/office/officeart/2008/layout/HorizontalMultiLevelHierarchy"/>
    <dgm:cxn modelId="{114FB34A-C057-4AEB-90D3-4A1178DBEFD3}" type="presParOf" srcId="{F51C9460-7F67-4A29-8C43-F5631392F2BD}" destId="{02CBA1F5-2526-4697-AE8F-F6E63A83D33E}" srcOrd="3" destOrd="0" presId="urn:microsoft.com/office/officeart/2008/layout/HorizontalMultiLevelHierarchy"/>
    <dgm:cxn modelId="{441833A0-4E91-4382-A4B6-9CAC4B241D0C}" type="presParOf" srcId="{02CBA1F5-2526-4697-AE8F-F6E63A83D33E}" destId="{4730CC72-011C-40B9-806E-51511E69DE7B}" srcOrd="0" destOrd="0" presId="urn:microsoft.com/office/officeart/2008/layout/HorizontalMultiLevelHierarchy"/>
    <dgm:cxn modelId="{C4BDBB29-8DB3-41E8-990D-200BD1A00A49}" type="presParOf" srcId="{02CBA1F5-2526-4697-AE8F-F6E63A83D33E}" destId="{CB81F0EC-8C28-4B6D-B8A1-5BF3B5DA4EDB}" srcOrd="1" destOrd="0" presId="urn:microsoft.com/office/officeart/2008/layout/HorizontalMultiLevelHierarchy"/>
    <dgm:cxn modelId="{BE4933FD-0A3E-4B9A-9AFC-5E1710F2ACFB}" type="presParOf" srcId="{F51C9460-7F67-4A29-8C43-F5631392F2BD}" destId="{559BFEBE-B739-4BF3-A7E9-069EC660E962}" srcOrd="4" destOrd="0" presId="urn:microsoft.com/office/officeart/2008/layout/HorizontalMultiLevelHierarchy"/>
    <dgm:cxn modelId="{CC68E449-1ADA-4DF3-B61A-CFAB131A0CD5}" type="presParOf" srcId="{559BFEBE-B739-4BF3-A7E9-069EC660E962}" destId="{33F86678-518D-4E8E-A2F5-5CC240ACFCA8}" srcOrd="0" destOrd="0" presId="urn:microsoft.com/office/officeart/2008/layout/HorizontalMultiLevelHierarchy"/>
    <dgm:cxn modelId="{7F659686-66F4-4788-8A89-4E9D00307ACA}" type="presParOf" srcId="{F51C9460-7F67-4A29-8C43-F5631392F2BD}" destId="{3F698347-CA73-4348-9808-DB64CC6549D8}" srcOrd="5" destOrd="0" presId="urn:microsoft.com/office/officeart/2008/layout/HorizontalMultiLevelHierarchy"/>
    <dgm:cxn modelId="{A2255CAE-827A-4F7E-A081-617C57128D90}" type="presParOf" srcId="{3F698347-CA73-4348-9808-DB64CC6549D8}" destId="{66B51777-CA67-406B-AEFE-679C6B37575E}" srcOrd="0" destOrd="0" presId="urn:microsoft.com/office/officeart/2008/layout/HorizontalMultiLevelHierarchy"/>
    <dgm:cxn modelId="{13C2FDEC-4525-403B-8145-179B7B7AC01F}" type="presParOf" srcId="{3F698347-CA73-4348-9808-DB64CC6549D8}" destId="{09338E9F-54D5-4B13-BEE1-5753B7887439}" srcOrd="1" destOrd="0" presId="urn:microsoft.com/office/officeart/2008/layout/HorizontalMultiLevelHierarchy"/>
    <dgm:cxn modelId="{54CEC089-DFEC-4C92-AB4A-7ABCB3D28B54}" type="presParOf" srcId="{F51C9460-7F67-4A29-8C43-F5631392F2BD}" destId="{80AF2564-31AF-4911-A2DD-C0953E7146CA}" srcOrd="6" destOrd="0" presId="urn:microsoft.com/office/officeart/2008/layout/HorizontalMultiLevelHierarchy"/>
    <dgm:cxn modelId="{34F96135-5F7F-4D12-9BBA-EE7B1EE04F3C}" type="presParOf" srcId="{80AF2564-31AF-4911-A2DD-C0953E7146CA}" destId="{157BC0ED-2EF8-4112-99B0-60340BF5A9EA}" srcOrd="0" destOrd="0" presId="urn:microsoft.com/office/officeart/2008/layout/HorizontalMultiLevelHierarchy"/>
    <dgm:cxn modelId="{2D61F665-9C7D-4821-8D85-1FAB2A0C7189}" type="presParOf" srcId="{F51C9460-7F67-4A29-8C43-F5631392F2BD}" destId="{423B4654-9363-4273-A7AD-110E6680443F}" srcOrd="7" destOrd="0" presId="urn:microsoft.com/office/officeart/2008/layout/HorizontalMultiLevelHierarchy"/>
    <dgm:cxn modelId="{419AF98C-A951-40FB-868A-5EEFA7567A56}" type="presParOf" srcId="{423B4654-9363-4273-A7AD-110E6680443F}" destId="{226CF916-DEB4-4CF1-8595-A0AF0BE74AEF}" srcOrd="0" destOrd="0" presId="urn:microsoft.com/office/officeart/2008/layout/HorizontalMultiLevelHierarchy"/>
    <dgm:cxn modelId="{F1B055A0-283D-478E-AB41-0B8D908AFB14}" type="presParOf" srcId="{423B4654-9363-4273-A7AD-110E6680443F}" destId="{B750988E-2EDE-49B5-A127-1B0FD2A8A65D}" srcOrd="1" destOrd="0" presId="urn:microsoft.com/office/officeart/2008/layout/HorizontalMultiLevelHierarchy"/>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1713F6B-7031-4D7C-AA8B-9BEF4D6BF04F}">
      <dsp:nvSpPr>
        <dsp:cNvPr id="0" name=""/>
        <dsp:cNvSpPr/>
      </dsp:nvSpPr>
      <dsp:spPr>
        <a:xfrm>
          <a:off x="92422" y="1235"/>
          <a:ext cx="7701855" cy="4621113"/>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r>
            <a:rPr lang="en-US" sz="6500" b="0" kern="1200" dirty="0"/>
            <a:t> VVS for Direct Tax announced </a:t>
          </a:r>
        </a:p>
      </dsp:txBody>
      <dsp:txXfrm>
        <a:off x="92422" y="1235"/>
        <a:ext cx="7701855" cy="4621113"/>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2B41CA-63EF-4EE5-A75A-ECD6E9ADE4CE}">
      <dsp:nvSpPr>
        <dsp:cNvPr id="0" name=""/>
        <dsp:cNvSpPr/>
      </dsp:nvSpPr>
      <dsp:spPr>
        <a:xfrm rot="16200000">
          <a:off x="573" y="426269"/>
          <a:ext cx="3961832" cy="3961832"/>
        </a:xfrm>
        <a:prstGeom prst="downArrow">
          <a:avLst>
            <a:gd name="adj1" fmla="val 50000"/>
            <a:gd name="adj2" fmla="val 35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kern="1200" dirty="0"/>
            <a:t>Nil relief in income tax amount</a:t>
          </a:r>
        </a:p>
      </dsp:txBody>
      <dsp:txXfrm rot="5400000">
        <a:off x="574" y="1416727"/>
        <a:ext cx="3268511" cy="1980916"/>
      </dsp:txXfrm>
    </dsp:sp>
    <dsp:sp modelId="{82EB4551-3D81-427A-B231-CE5FD7D0F8E8}">
      <dsp:nvSpPr>
        <dsp:cNvPr id="0" name=""/>
        <dsp:cNvSpPr/>
      </dsp:nvSpPr>
      <dsp:spPr>
        <a:xfrm rot="5400000">
          <a:off x="4200403" y="426269"/>
          <a:ext cx="3961832" cy="3961832"/>
        </a:xfrm>
        <a:prstGeom prst="downArrow">
          <a:avLst>
            <a:gd name="adj1" fmla="val 50000"/>
            <a:gd name="adj2" fmla="val 35000"/>
          </a:avLst>
        </a:prstGeom>
        <a:solidFill>
          <a:schemeClr val="accent4">
            <a:hueOff val="9800891"/>
            <a:satOff val="-40777"/>
            <a:lumOff val="960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t" anchorCtr="0">
          <a:noAutofit/>
        </a:bodyPr>
        <a:lstStyle/>
        <a:p>
          <a:pPr marL="0" lvl="0" indent="0" algn="l" defTabSz="800100">
            <a:lnSpc>
              <a:spcPct val="90000"/>
            </a:lnSpc>
            <a:spcBef>
              <a:spcPct val="0"/>
            </a:spcBef>
            <a:spcAft>
              <a:spcPct val="35000"/>
            </a:spcAft>
            <a:buNone/>
          </a:pPr>
          <a:r>
            <a:rPr lang="en-US" sz="1800" kern="1200" dirty="0"/>
            <a:t>Relief in</a:t>
          </a:r>
        </a:p>
        <a:p>
          <a:pPr marL="171450" lvl="1" indent="-171450" algn="l" defTabSz="800100">
            <a:lnSpc>
              <a:spcPct val="90000"/>
            </a:lnSpc>
            <a:spcBef>
              <a:spcPct val="0"/>
            </a:spcBef>
            <a:spcAft>
              <a:spcPct val="15000"/>
            </a:spcAft>
            <a:buChar char="•"/>
          </a:pPr>
          <a:r>
            <a:rPr lang="en-US" sz="1800" kern="1200"/>
            <a:t>Interest</a:t>
          </a:r>
          <a:endParaRPr lang="en-US" sz="1800" kern="1200" dirty="0"/>
        </a:p>
        <a:p>
          <a:pPr marL="171450" lvl="1" indent="-171450" algn="l" defTabSz="800100">
            <a:lnSpc>
              <a:spcPct val="90000"/>
            </a:lnSpc>
            <a:spcBef>
              <a:spcPct val="0"/>
            </a:spcBef>
            <a:spcAft>
              <a:spcPct val="15000"/>
            </a:spcAft>
            <a:buChar char="•"/>
          </a:pPr>
          <a:r>
            <a:rPr lang="en-US" sz="1800" kern="1200" dirty="0"/>
            <a:t>Penalty</a:t>
          </a:r>
        </a:p>
        <a:p>
          <a:pPr marL="171450" lvl="1" indent="-171450" algn="l" defTabSz="800100">
            <a:lnSpc>
              <a:spcPct val="90000"/>
            </a:lnSpc>
            <a:spcBef>
              <a:spcPct val="0"/>
            </a:spcBef>
            <a:spcAft>
              <a:spcPct val="15000"/>
            </a:spcAft>
            <a:buChar char="•"/>
          </a:pPr>
          <a:r>
            <a:rPr lang="en-US" sz="1800" kern="1200" dirty="0"/>
            <a:t>Prosecution</a:t>
          </a:r>
        </a:p>
      </dsp:txBody>
      <dsp:txXfrm rot="-5400000">
        <a:off x="4893725" y="1416727"/>
        <a:ext cx="3268511" cy="1980916"/>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F6696F-7157-483D-AAC5-07B901C42F89}">
      <dsp:nvSpPr>
        <dsp:cNvPr id="0" name=""/>
        <dsp:cNvSpPr/>
      </dsp:nvSpPr>
      <dsp:spPr>
        <a:xfrm>
          <a:off x="4538770" y="4076585"/>
          <a:ext cx="600063" cy="91440"/>
        </a:xfrm>
        <a:custGeom>
          <a:avLst/>
          <a:gdLst/>
          <a:ahLst/>
          <a:cxnLst/>
          <a:rect l="0" t="0" r="0" b="0"/>
          <a:pathLst>
            <a:path>
              <a:moveTo>
                <a:pt x="0" y="45720"/>
              </a:moveTo>
              <a:lnTo>
                <a:pt x="600063" y="45720"/>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823800" y="4107303"/>
        <a:ext cx="30003" cy="30003"/>
      </dsp:txXfrm>
    </dsp:sp>
    <dsp:sp modelId="{8C71BD42-1E0F-4ED7-851F-DE185DA6B615}">
      <dsp:nvSpPr>
        <dsp:cNvPr id="0" name=""/>
        <dsp:cNvSpPr/>
      </dsp:nvSpPr>
      <dsp:spPr>
        <a:xfrm>
          <a:off x="938391" y="2407185"/>
          <a:ext cx="600063" cy="1715119"/>
        </a:xfrm>
        <a:custGeom>
          <a:avLst/>
          <a:gdLst/>
          <a:ahLst/>
          <a:cxnLst/>
          <a:rect l="0" t="0" r="0" b="0"/>
          <a:pathLst>
            <a:path>
              <a:moveTo>
                <a:pt x="0" y="0"/>
              </a:moveTo>
              <a:lnTo>
                <a:pt x="300031" y="0"/>
              </a:lnTo>
              <a:lnTo>
                <a:pt x="300031" y="1715119"/>
              </a:lnTo>
              <a:lnTo>
                <a:pt x="600063" y="1715119"/>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en-US" sz="600" kern="1200"/>
        </a:p>
      </dsp:txBody>
      <dsp:txXfrm>
        <a:off x="1192996" y="3219318"/>
        <a:ext cx="90853" cy="90853"/>
      </dsp:txXfrm>
    </dsp:sp>
    <dsp:sp modelId="{E15BBF76-961E-404F-90E9-1CCAD91AC530}">
      <dsp:nvSpPr>
        <dsp:cNvPr id="0" name=""/>
        <dsp:cNvSpPr/>
      </dsp:nvSpPr>
      <dsp:spPr>
        <a:xfrm>
          <a:off x="4538770" y="2933172"/>
          <a:ext cx="600063" cy="91440"/>
        </a:xfrm>
        <a:custGeom>
          <a:avLst/>
          <a:gdLst/>
          <a:ahLst/>
          <a:cxnLst/>
          <a:rect l="0" t="0" r="0" b="0"/>
          <a:pathLst>
            <a:path>
              <a:moveTo>
                <a:pt x="0" y="45720"/>
              </a:moveTo>
              <a:lnTo>
                <a:pt x="600063" y="45720"/>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823800" y="2963890"/>
        <a:ext cx="30003" cy="30003"/>
      </dsp:txXfrm>
    </dsp:sp>
    <dsp:sp modelId="{2C5576B8-EE1E-4753-94B8-6FF5EDD84997}">
      <dsp:nvSpPr>
        <dsp:cNvPr id="0" name=""/>
        <dsp:cNvSpPr/>
      </dsp:nvSpPr>
      <dsp:spPr>
        <a:xfrm>
          <a:off x="938391" y="2407185"/>
          <a:ext cx="600063" cy="571706"/>
        </a:xfrm>
        <a:custGeom>
          <a:avLst/>
          <a:gdLst/>
          <a:ahLst/>
          <a:cxnLst/>
          <a:rect l="0" t="0" r="0" b="0"/>
          <a:pathLst>
            <a:path>
              <a:moveTo>
                <a:pt x="0" y="0"/>
              </a:moveTo>
              <a:lnTo>
                <a:pt x="300031" y="0"/>
              </a:lnTo>
              <a:lnTo>
                <a:pt x="300031" y="571706"/>
              </a:lnTo>
              <a:lnTo>
                <a:pt x="600063" y="571706"/>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1217702" y="2672318"/>
        <a:ext cx="41440" cy="41440"/>
      </dsp:txXfrm>
    </dsp:sp>
    <dsp:sp modelId="{2572D233-8761-4858-A34F-6EC09CFF4AD6}">
      <dsp:nvSpPr>
        <dsp:cNvPr id="0" name=""/>
        <dsp:cNvSpPr/>
      </dsp:nvSpPr>
      <dsp:spPr>
        <a:xfrm>
          <a:off x="4538770" y="1789758"/>
          <a:ext cx="600063" cy="91440"/>
        </a:xfrm>
        <a:custGeom>
          <a:avLst/>
          <a:gdLst/>
          <a:ahLst/>
          <a:cxnLst/>
          <a:rect l="0" t="0" r="0" b="0"/>
          <a:pathLst>
            <a:path>
              <a:moveTo>
                <a:pt x="0" y="45720"/>
              </a:moveTo>
              <a:lnTo>
                <a:pt x="600063" y="45720"/>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823800" y="1820477"/>
        <a:ext cx="30003" cy="30003"/>
      </dsp:txXfrm>
    </dsp:sp>
    <dsp:sp modelId="{871C8FC0-DEF5-4C26-9B1D-2E2DC358D6B1}">
      <dsp:nvSpPr>
        <dsp:cNvPr id="0" name=""/>
        <dsp:cNvSpPr/>
      </dsp:nvSpPr>
      <dsp:spPr>
        <a:xfrm>
          <a:off x="938391" y="1835478"/>
          <a:ext cx="600063" cy="571706"/>
        </a:xfrm>
        <a:custGeom>
          <a:avLst/>
          <a:gdLst/>
          <a:ahLst/>
          <a:cxnLst/>
          <a:rect l="0" t="0" r="0" b="0"/>
          <a:pathLst>
            <a:path>
              <a:moveTo>
                <a:pt x="0" y="571706"/>
              </a:moveTo>
              <a:lnTo>
                <a:pt x="300031" y="571706"/>
              </a:lnTo>
              <a:lnTo>
                <a:pt x="300031" y="0"/>
              </a:lnTo>
              <a:lnTo>
                <a:pt x="600063" y="0"/>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1217702" y="2100611"/>
        <a:ext cx="41440" cy="41440"/>
      </dsp:txXfrm>
    </dsp:sp>
    <dsp:sp modelId="{C1371349-8994-46C1-A0C2-E974CAF099DC}">
      <dsp:nvSpPr>
        <dsp:cNvPr id="0" name=""/>
        <dsp:cNvSpPr/>
      </dsp:nvSpPr>
      <dsp:spPr>
        <a:xfrm>
          <a:off x="4538770" y="646345"/>
          <a:ext cx="600063" cy="91440"/>
        </a:xfrm>
        <a:custGeom>
          <a:avLst/>
          <a:gdLst/>
          <a:ahLst/>
          <a:cxnLst/>
          <a:rect l="0" t="0" r="0" b="0"/>
          <a:pathLst>
            <a:path>
              <a:moveTo>
                <a:pt x="0" y="45720"/>
              </a:moveTo>
              <a:lnTo>
                <a:pt x="600063" y="45720"/>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823800" y="677064"/>
        <a:ext cx="30003" cy="30003"/>
      </dsp:txXfrm>
    </dsp:sp>
    <dsp:sp modelId="{A0985473-7893-4492-B808-653C7C831F68}">
      <dsp:nvSpPr>
        <dsp:cNvPr id="0" name=""/>
        <dsp:cNvSpPr/>
      </dsp:nvSpPr>
      <dsp:spPr>
        <a:xfrm>
          <a:off x="938391" y="692065"/>
          <a:ext cx="600063" cy="1715119"/>
        </a:xfrm>
        <a:custGeom>
          <a:avLst/>
          <a:gdLst/>
          <a:ahLst/>
          <a:cxnLst/>
          <a:rect l="0" t="0" r="0" b="0"/>
          <a:pathLst>
            <a:path>
              <a:moveTo>
                <a:pt x="0" y="1715119"/>
              </a:moveTo>
              <a:lnTo>
                <a:pt x="300031" y="1715119"/>
              </a:lnTo>
              <a:lnTo>
                <a:pt x="300031" y="0"/>
              </a:lnTo>
              <a:lnTo>
                <a:pt x="600063" y="0"/>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en-US" sz="600" kern="1200"/>
        </a:p>
      </dsp:txBody>
      <dsp:txXfrm>
        <a:off x="1192996" y="1504199"/>
        <a:ext cx="90853" cy="90853"/>
      </dsp:txXfrm>
    </dsp:sp>
    <dsp:sp modelId="{A4337676-3F90-4E68-B0F4-51DD65125685}">
      <dsp:nvSpPr>
        <dsp:cNvPr id="0" name=""/>
        <dsp:cNvSpPr/>
      </dsp:nvSpPr>
      <dsp:spPr>
        <a:xfrm rot="16200000">
          <a:off x="-1926159" y="1949820"/>
          <a:ext cx="4814371" cy="914730"/>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Relief</a:t>
          </a:r>
        </a:p>
      </dsp:txBody>
      <dsp:txXfrm>
        <a:off x="-1926159" y="1949820"/>
        <a:ext cx="4814371" cy="914730"/>
      </dsp:txXfrm>
    </dsp:sp>
    <dsp:sp modelId="{6A9ADDFF-4D7A-4EFA-8C2A-48AE64C4AD36}">
      <dsp:nvSpPr>
        <dsp:cNvPr id="0" name=""/>
        <dsp:cNvSpPr/>
      </dsp:nvSpPr>
      <dsp:spPr>
        <a:xfrm>
          <a:off x="1538454" y="234700"/>
          <a:ext cx="3000316" cy="914730"/>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Tax </a:t>
          </a:r>
        </a:p>
      </dsp:txBody>
      <dsp:txXfrm>
        <a:off x="1538454" y="234700"/>
        <a:ext cx="3000316" cy="914730"/>
      </dsp:txXfrm>
    </dsp:sp>
    <dsp:sp modelId="{C867B11D-B285-4731-A999-99BB40F6287C}">
      <dsp:nvSpPr>
        <dsp:cNvPr id="0" name=""/>
        <dsp:cNvSpPr/>
      </dsp:nvSpPr>
      <dsp:spPr>
        <a:xfrm>
          <a:off x="5138833" y="234700"/>
          <a:ext cx="3000316" cy="914730"/>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Nil relief in tax amount</a:t>
          </a:r>
        </a:p>
      </dsp:txBody>
      <dsp:txXfrm>
        <a:off x="5138833" y="234700"/>
        <a:ext cx="3000316" cy="914730"/>
      </dsp:txXfrm>
    </dsp:sp>
    <dsp:sp modelId="{657BCEEA-0EBC-4732-9B9E-12F5F07A3E17}">
      <dsp:nvSpPr>
        <dsp:cNvPr id="0" name=""/>
        <dsp:cNvSpPr/>
      </dsp:nvSpPr>
      <dsp:spPr>
        <a:xfrm>
          <a:off x="1538454" y="1378113"/>
          <a:ext cx="3000316" cy="914730"/>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Interest</a:t>
          </a:r>
        </a:p>
      </dsp:txBody>
      <dsp:txXfrm>
        <a:off x="1538454" y="1378113"/>
        <a:ext cx="3000316" cy="914730"/>
      </dsp:txXfrm>
    </dsp:sp>
    <dsp:sp modelId="{2F36A4DD-4C4C-4D88-9F51-7310D56FA8FE}">
      <dsp:nvSpPr>
        <dsp:cNvPr id="0" name=""/>
        <dsp:cNvSpPr/>
      </dsp:nvSpPr>
      <dsp:spPr>
        <a:xfrm>
          <a:off x="5138833" y="1378113"/>
          <a:ext cx="3000316" cy="914730"/>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Entire </a:t>
          </a:r>
        </a:p>
      </dsp:txBody>
      <dsp:txXfrm>
        <a:off x="5138833" y="1378113"/>
        <a:ext cx="3000316" cy="914730"/>
      </dsp:txXfrm>
    </dsp:sp>
    <dsp:sp modelId="{6E3D0B6D-BA10-4DA1-977C-54ACE6ACFF6B}">
      <dsp:nvSpPr>
        <dsp:cNvPr id="0" name=""/>
        <dsp:cNvSpPr/>
      </dsp:nvSpPr>
      <dsp:spPr>
        <a:xfrm>
          <a:off x="1538454" y="2521526"/>
          <a:ext cx="3000316" cy="914730"/>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Penalty</a:t>
          </a:r>
        </a:p>
      </dsp:txBody>
      <dsp:txXfrm>
        <a:off x="1538454" y="2521526"/>
        <a:ext cx="3000316" cy="914730"/>
      </dsp:txXfrm>
    </dsp:sp>
    <dsp:sp modelId="{B01B028C-5E5A-4345-AAB7-54DC440490B9}">
      <dsp:nvSpPr>
        <dsp:cNvPr id="0" name=""/>
        <dsp:cNvSpPr/>
      </dsp:nvSpPr>
      <dsp:spPr>
        <a:xfrm>
          <a:off x="5138833" y="2521526"/>
          <a:ext cx="3000316" cy="914730"/>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Entire</a:t>
          </a:r>
        </a:p>
      </dsp:txBody>
      <dsp:txXfrm>
        <a:off x="5138833" y="2521526"/>
        <a:ext cx="3000316" cy="914730"/>
      </dsp:txXfrm>
    </dsp:sp>
    <dsp:sp modelId="{E9BB0D31-B265-4C8C-B4C6-324DBD92221B}">
      <dsp:nvSpPr>
        <dsp:cNvPr id="0" name=""/>
        <dsp:cNvSpPr/>
      </dsp:nvSpPr>
      <dsp:spPr>
        <a:xfrm>
          <a:off x="1538454" y="3664939"/>
          <a:ext cx="3000316" cy="914730"/>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Prosecution</a:t>
          </a:r>
        </a:p>
      </dsp:txBody>
      <dsp:txXfrm>
        <a:off x="1538454" y="3664939"/>
        <a:ext cx="3000316" cy="914730"/>
      </dsp:txXfrm>
    </dsp:sp>
    <dsp:sp modelId="{FC4DCA34-9077-45E0-B071-0FB463B26E06}">
      <dsp:nvSpPr>
        <dsp:cNvPr id="0" name=""/>
        <dsp:cNvSpPr/>
      </dsp:nvSpPr>
      <dsp:spPr>
        <a:xfrm>
          <a:off x="5138833" y="3664939"/>
          <a:ext cx="3000316" cy="914730"/>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Entire</a:t>
          </a:r>
        </a:p>
      </dsp:txBody>
      <dsp:txXfrm>
        <a:off x="5138833" y="3664939"/>
        <a:ext cx="3000316" cy="914730"/>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90F1BF-1A8F-45AC-BA60-B706BEC8AB20}">
      <dsp:nvSpPr>
        <dsp:cNvPr id="0" name=""/>
        <dsp:cNvSpPr/>
      </dsp:nvSpPr>
      <dsp:spPr>
        <a:xfrm>
          <a:off x="962" y="1049272"/>
          <a:ext cx="3754654" cy="225279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171450" rIns="171450" bIns="171450" numCol="1" spcCol="1270" anchor="ctr" anchorCtr="0">
          <a:noAutofit/>
        </a:bodyPr>
        <a:lstStyle/>
        <a:p>
          <a:pPr marL="0" lvl="0" indent="0" algn="ctr" defTabSz="2000250">
            <a:lnSpc>
              <a:spcPct val="90000"/>
            </a:lnSpc>
            <a:spcBef>
              <a:spcPct val="0"/>
            </a:spcBef>
            <a:spcAft>
              <a:spcPct val="35000"/>
            </a:spcAft>
            <a:buNone/>
          </a:pPr>
          <a:r>
            <a:rPr lang="en-US" sz="4500" kern="1200" dirty="0"/>
            <a:t>Pending litigations are covered</a:t>
          </a:r>
        </a:p>
      </dsp:txBody>
      <dsp:txXfrm>
        <a:off x="962" y="1049272"/>
        <a:ext cx="3754654" cy="2252792"/>
      </dsp:txXfrm>
    </dsp:sp>
    <dsp:sp modelId="{2A1E0B52-7DBD-4367-B5B8-73F2F8107E6F}">
      <dsp:nvSpPr>
        <dsp:cNvPr id="0" name=""/>
        <dsp:cNvSpPr/>
      </dsp:nvSpPr>
      <dsp:spPr>
        <a:xfrm>
          <a:off x="4131082" y="1049272"/>
          <a:ext cx="3754654" cy="225279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171450" rIns="171450" bIns="171450" numCol="1" spcCol="1270" anchor="ctr" anchorCtr="0">
          <a:noAutofit/>
        </a:bodyPr>
        <a:lstStyle/>
        <a:p>
          <a:pPr marL="0" lvl="0" indent="0" algn="ctr" defTabSz="2000250">
            <a:lnSpc>
              <a:spcPct val="90000"/>
            </a:lnSpc>
            <a:spcBef>
              <a:spcPct val="0"/>
            </a:spcBef>
            <a:spcAft>
              <a:spcPct val="35000"/>
            </a:spcAft>
            <a:buNone/>
          </a:pPr>
          <a:r>
            <a:rPr lang="en-US" sz="4500" kern="1200" dirty="0"/>
            <a:t>Voluntary Disclosure?</a:t>
          </a:r>
        </a:p>
      </dsp:txBody>
      <dsp:txXfrm>
        <a:off x="4131082" y="1049272"/>
        <a:ext cx="3754654" cy="2252792"/>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4AF09A-0A7D-4829-9695-DB86FACDE257}">
      <dsp:nvSpPr>
        <dsp:cNvPr id="0" name=""/>
        <dsp:cNvSpPr/>
      </dsp:nvSpPr>
      <dsp:spPr>
        <a:xfrm>
          <a:off x="2738580" y="2407185"/>
          <a:ext cx="600063" cy="571706"/>
        </a:xfrm>
        <a:custGeom>
          <a:avLst/>
          <a:gdLst/>
          <a:ahLst/>
          <a:cxnLst/>
          <a:rect l="0" t="0" r="0" b="0"/>
          <a:pathLst>
            <a:path>
              <a:moveTo>
                <a:pt x="0" y="0"/>
              </a:moveTo>
              <a:lnTo>
                <a:pt x="300031" y="0"/>
              </a:lnTo>
              <a:lnTo>
                <a:pt x="300031" y="571706"/>
              </a:lnTo>
              <a:lnTo>
                <a:pt x="600063" y="571706"/>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017892" y="2672318"/>
        <a:ext cx="41440" cy="41440"/>
      </dsp:txXfrm>
    </dsp:sp>
    <dsp:sp modelId="{A85AF98B-07E8-4ACD-9F52-769D04EBAAA4}">
      <dsp:nvSpPr>
        <dsp:cNvPr id="0" name=""/>
        <dsp:cNvSpPr/>
      </dsp:nvSpPr>
      <dsp:spPr>
        <a:xfrm>
          <a:off x="2738580" y="1835478"/>
          <a:ext cx="600063" cy="571706"/>
        </a:xfrm>
        <a:custGeom>
          <a:avLst/>
          <a:gdLst/>
          <a:ahLst/>
          <a:cxnLst/>
          <a:rect l="0" t="0" r="0" b="0"/>
          <a:pathLst>
            <a:path>
              <a:moveTo>
                <a:pt x="0" y="571706"/>
              </a:moveTo>
              <a:lnTo>
                <a:pt x="300031" y="571706"/>
              </a:lnTo>
              <a:lnTo>
                <a:pt x="300031" y="0"/>
              </a:lnTo>
              <a:lnTo>
                <a:pt x="600063" y="0"/>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017892" y="2100611"/>
        <a:ext cx="41440" cy="41440"/>
      </dsp:txXfrm>
    </dsp:sp>
    <dsp:sp modelId="{A4337676-3F90-4E68-B0F4-51DD65125685}">
      <dsp:nvSpPr>
        <dsp:cNvPr id="0" name=""/>
        <dsp:cNvSpPr/>
      </dsp:nvSpPr>
      <dsp:spPr>
        <a:xfrm rot="16200000">
          <a:off x="-125970" y="1949820"/>
          <a:ext cx="4814371" cy="914730"/>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Process expected to be</a:t>
          </a:r>
        </a:p>
      </dsp:txBody>
      <dsp:txXfrm>
        <a:off x="-125970" y="1949820"/>
        <a:ext cx="4814371" cy="914730"/>
      </dsp:txXfrm>
    </dsp:sp>
    <dsp:sp modelId="{B118B000-94F4-4BC5-92A2-DC20F5DA32EF}">
      <dsp:nvSpPr>
        <dsp:cNvPr id="0" name=""/>
        <dsp:cNvSpPr/>
      </dsp:nvSpPr>
      <dsp:spPr>
        <a:xfrm>
          <a:off x="3338643" y="1378113"/>
          <a:ext cx="3000316" cy="914730"/>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Online/ system based</a:t>
          </a:r>
        </a:p>
      </dsp:txBody>
      <dsp:txXfrm>
        <a:off x="3338643" y="1378113"/>
        <a:ext cx="3000316" cy="914730"/>
      </dsp:txXfrm>
    </dsp:sp>
    <dsp:sp modelId="{8F636639-3EC8-4115-9681-465CE0D490D4}">
      <dsp:nvSpPr>
        <dsp:cNvPr id="0" name=""/>
        <dsp:cNvSpPr/>
      </dsp:nvSpPr>
      <dsp:spPr>
        <a:xfrm>
          <a:off x="3338643" y="2521526"/>
          <a:ext cx="3000316" cy="914730"/>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Time-bound</a:t>
          </a:r>
        </a:p>
      </dsp:txBody>
      <dsp:txXfrm>
        <a:off x="3338643" y="2521526"/>
        <a:ext cx="3000316" cy="914730"/>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858CF8-ECF7-4BEC-8097-808DE55F5323}">
      <dsp:nvSpPr>
        <dsp:cNvPr id="0" name=""/>
        <dsp:cNvSpPr/>
      </dsp:nvSpPr>
      <dsp:spPr>
        <a:xfrm>
          <a:off x="764216" y="472"/>
          <a:ext cx="1673228" cy="1003936"/>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t>Finance Bill, 2020</a:t>
          </a:r>
        </a:p>
      </dsp:txBody>
      <dsp:txXfrm>
        <a:off x="793620" y="29876"/>
        <a:ext cx="1614420" cy="945128"/>
      </dsp:txXfrm>
    </dsp:sp>
    <dsp:sp modelId="{2415A9AE-DB15-47AA-AEC1-51B5DCA890AD}">
      <dsp:nvSpPr>
        <dsp:cNvPr id="0" name=""/>
        <dsp:cNvSpPr/>
      </dsp:nvSpPr>
      <dsp:spPr>
        <a:xfrm>
          <a:off x="2584688" y="294960"/>
          <a:ext cx="354724" cy="414960"/>
        </a:xfrm>
        <a:prstGeom prst="righ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a:off x="2584688" y="377952"/>
        <a:ext cx="248307" cy="248976"/>
      </dsp:txXfrm>
    </dsp:sp>
    <dsp:sp modelId="{3BE9EAFF-7524-4C22-80E1-C1FEFCBFD54A}">
      <dsp:nvSpPr>
        <dsp:cNvPr id="0" name=""/>
        <dsp:cNvSpPr/>
      </dsp:nvSpPr>
      <dsp:spPr>
        <a:xfrm>
          <a:off x="3106735" y="472"/>
          <a:ext cx="1673228" cy="1003936"/>
        </a:xfrm>
        <a:prstGeom prst="roundRect">
          <a:avLst>
            <a:gd name="adj" fmla="val 10000"/>
          </a:avLst>
        </a:prstGeom>
        <a:solidFill>
          <a:schemeClr val="accent5">
            <a:hueOff val="-844818"/>
            <a:satOff val="-2177"/>
            <a:lumOff val="-147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t>Finance Act, 2020</a:t>
          </a:r>
        </a:p>
      </dsp:txBody>
      <dsp:txXfrm>
        <a:off x="3136139" y="29876"/>
        <a:ext cx="1614420" cy="945128"/>
      </dsp:txXfrm>
    </dsp:sp>
    <dsp:sp modelId="{C73F3E9C-74FA-4A3E-A48F-285EED4A1F48}">
      <dsp:nvSpPr>
        <dsp:cNvPr id="0" name=""/>
        <dsp:cNvSpPr/>
      </dsp:nvSpPr>
      <dsp:spPr>
        <a:xfrm>
          <a:off x="4927208" y="294960"/>
          <a:ext cx="354724" cy="414960"/>
        </a:xfrm>
        <a:prstGeom prst="rightArrow">
          <a:avLst>
            <a:gd name="adj1" fmla="val 60000"/>
            <a:gd name="adj2" fmla="val 50000"/>
          </a:avLst>
        </a:prstGeom>
        <a:solidFill>
          <a:schemeClr val="accent5">
            <a:hueOff val="-965506"/>
            <a:satOff val="-2488"/>
            <a:lumOff val="-1681"/>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a:off x="4927208" y="377952"/>
        <a:ext cx="248307" cy="248976"/>
      </dsp:txXfrm>
    </dsp:sp>
    <dsp:sp modelId="{1C030413-8209-46AB-BB74-7F764EB49B4E}">
      <dsp:nvSpPr>
        <dsp:cNvPr id="0" name=""/>
        <dsp:cNvSpPr/>
      </dsp:nvSpPr>
      <dsp:spPr>
        <a:xfrm>
          <a:off x="5449255" y="472"/>
          <a:ext cx="1673228" cy="1003936"/>
        </a:xfrm>
        <a:prstGeom prst="roundRect">
          <a:avLst>
            <a:gd name="adj" fmla="val 10000"/>
          </a:avLst>
        </a:prstGeom>
        <a:solidFill>
          <a:schemeClr val="accent5">
            <a:hueOff val="-1689636"/>
            <a:satOff val="-4355"/>
            <a:lumOff val="-294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t>Scheme initiated</a:t>
          </a:r>
        </a:p>
      </dsp:txBody>
      <dsp:txXfrm>
        <a:off x="5478659" y="29876"/>
        <a:ext cx="1614420" cy="945128"/>
      </dsp:txXfrm>
    </dsp:sp>
    <dsp:sp modelId="{7B5922CB-8C76-44E2-9B39-D25B36254210}">
      <dsp:nvSpPr>
        <dsp:cNvPr id="0" name=""/>
        <dsp:cNvSpPr/>
      </dsp:nvSpPr>
      <dsp:spPr>
        <a:xfrm rot="5400000">
          <a:off x="6108507" y="1121535"/>
          <a:ext cx="354724" cy="414960"/>
        </a:xfrm>
        <a:prstGeom prst="rightArrow">
          <a:avLst>
            <a:gd name="adj1" fmla="val 60000"/>
            <a:gd name="adj2" fmla="val 50000"/>
          </a:avLst>
        </a:prstGeom>
        <a:solidFill>
          <a:schemeClr val="accent5">
            <a:hueOff val="-1931012"/>
            <a:satOff val="-4977"/>
            <a:lumOff val="-3361"/>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rot="-5400000">
        <a:off x="6161382" y="1151653"/>
        <a:ext cx="248976" cy="248307"/>
      </dsp:txXfrm>
    </dsp:sp>
    <dsp:sp modelId="{E86C8ED4-A94E-437B-B1AE-7C8DAE167088}">
      <dsp:nvSpPr>
        <dsp:cNvPr id="0" name=""/>
        <dsp:cNvSpPr/>
      </dsp:nvSpPr>
      <dsp:spPr>
        <a:xfrm>
          <a:off x="5449255" y="1673700"/>
          <a:ext cx="1673228" cy="1003936"/>
        </a:xfrm>
        <a:prstGeom prst="roundRect">
          <a:avLst>
            <a:gd name="adj" fmla="val 10000"/>
          </a:avLst>
        </a:prstGeom>
        <a:solidFill>
          <a:schemeClr val="accent5">
            <a:hueOff val="-2534453"/>
            <a:satOff val="-6532"/>
            <a:lumOff val="-441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t>Portal for applying to be made available</a:t>
          </a:r>
        </a:p>
      </dsp:txBody>
      <dsp:txXfrm>
        <a:off x="5478659" y="1703104"/>
        <a:ext cx="1614420" cy="945128"/>
      </dsp:txXfrm>
    </dsp:sp>
    <dsp:sp modelId="{260A2FF8-3A21-4BFC-BA59-743E2D06B290}">
      <dsp:nvSpPr>
        <dsp:cNvPr id="0" name=""/>
        <dsp:cNvSpPr/>
      </dsp:nvSpPr>
      <dsp:spPr>
        <a:xfrm rot="10800000">
          <a:off x="4947286" y="1968188"/>
          <a:ext cx="354724" cy="414960"/>
        </a:xfrm>
        <a:prstGeom prst="rightArrow">
          <a:avLst>
            <a:gd name="adj1" fmla="val 60000"/>
            <a:gd name="adj2" fmla="val 50000"/>
          </a:avLst>
        </a:prstGeom>
        <a:solidFill>
          <a:schemeClr val="accent5">
            <a:hueOff val="-2896518"/>
            <a:satOff val="-7465"/>
            <a:lumOff val="-5042"/>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rot="10800000">
        <a:off x="5053703" y="2051180"/>
        <a:ext cx="248307" cy="248976"/>
      </dsp:txXfrm>
    </dsp:sp>
    <dsp:sp modelId="{A3B82E03-7BF8-4FEA-AE14-416FFC3A1BC1}">
      <dsp:nvSpPr>
        <dsp:cNvPr id="0" name=""/>
        <dsp:cNvSpPr/>
      </dsp:nvSpPr>
      <dsp:spPr>
        <a:xfrm>
          <a:off x="3106735" y="1673700"/>
          <a:ext cx="1673228" cy="1003936"/>
        </a:xfrm>
        <a:prstGeom prst="roundRect">
          <a:avLst>
            <a:gd name="adj" fmla="val 10000"/>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t>Issuance of Rules, Notifications, Circulars, FAQs </a:t>
          </a:r>
          <a:r>
            <a:rPr lang="en-US" sz="1500" kern="1200" dirty="0" err="1"/>
            <a:t>etc</a:t>
          </a:r>
          <a:endParaRPr lang="en-US" sz="1500" kern="1200" dirty="0"/>
        </a:p>
      </dsp:txBody>
      <dsp:txXfrm>
        <a:off x="3136139" y="1703104"/>
        <a:ext cx="1614420" cy="945128"/>
      </dsp:txXfrm>
    </dsp:sp>
    <dsp:sp modelId="{9EB4ED9A-416D-4E9B-85BD-2DCD3F4A2761}">
      <dsp:nvSpPr>
        <dsp:cNvPr id="0" name=""/>
        <dsp:cNvSpPr/>
      </dsp:nvSpPr>
      <dsp:spPr>
        <a:xfrm rot="10800000">
          <a:off x="2604767" y="1968188"/>
          <a:ext cx="354724" cy="414960"/>
        </a:xfrm>
        <a:prstGeom prst="rightArrow">
          <a:avLst>
            <a:gd name="adj1" fmla="val 60000"/>
            <a:gd name="adj2" fmla="val 50000"/>
          </a:avLst>
        </a:prstGeom>
        <a:solidFill>
          <a:schemeClr val="accent5">
            <a:hueOff val="-3862025"/>
            <a:satOff val="-9954"/>
            <a:lumOff val="-6723"/>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rot="10800000">
        <a:off x="2711184" y="2051180"/>
        <a:ext cx="248307" cy="248976"/>
      </dsp:txXfrm>
    </dsp:sp>
    <dsp:sp modelId="{D78D0F08-3AC2-4999-944B-241B862DBD20}">
      <dsp:nvSpPr>
        <dsp:cNvPr id="0" name=""/>
        <dsp:cNvSpPr/>
      </dsp:nvSpPr>
      <dsp:spPr>
        <a:xfrm>
          <a:off x="764216" y="1673700"/>
          <a:ext cx="1673228" cy="1003936"/>
        </a:xfrm>
        <a:prstGeom prst="roundRect">
          <a:avLst>
            <a:gd name="adj" fmla="val 10000"/>
          </a:avLst>
        </a:prstGeom>
        <a:solidFill>
          <a:schemeClr val="accent5">
            <a:hueOff val="-4224089"/>
            <a:satOff val="-10887"/>
            <a:lumOff val="-73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t>Phase I – Last date 31</a:t>
          </a:r>
          <a:r>
            <a:rPr lang="en-US" sz="1500" kern="1200" baseline="30000" dirty="0"/>
            <a:t>st</a:t>
          </a:r>
          <a:r>
            <a:rPr lang="en-US" sz="1500" kern="1200" dirty="0"/>
            <a:t> March 2020 </a:t>
          </a:r>
        </a:p>
      </dsp:txBody>
      <dsp:txXfrm>
        <a:off x="793620" y="1703104"/>
        <a:ext cx="1614420" cy="945128"/>
      </dsp:txXfrm>
    </dsp:sp>
    <dsp:sp modelId="{1722BBC0-2CD0-4449-9246-0817C228CBCE}">
      <dsp:nvSpPr>
        <dsp:cNvPr id="0" name=""/>
        <dsp:cNvSpPr/>
      </dsp:nvSpPr>
      <dsp:spPr>
        <a:xfrm rot="5400000">
          <a:off x="1423468" y="2794763"/>
          <a:ext cx="354724" cy="414960"/>
        </a:xfrm>
        <a:prstGeom prst="rightArrow">
          <a:avLst>
            <a:gd name="adj1" fmla="val 60000"/>
            <a:gd name="adj2" fmla="val 50000"/>
          </a:avLst>
        </a:prstGeom>
        <a:solidFill>
          <a:schemeClr val="accent5">
            <a:hueOff val="-4827531"/>
            <a:satOff val="-12442"/>
            <a:lumOff val="-8404"/>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rot="-5400000">
        <a:off x="1476343" y="2824881"/>
        <a:ext cx="248976" cy="248307"/>
      </dsp:txXfrm>
    </dsp:sp>
    <dsp:sp modelId="{413AFD39-A58D-4AD4-AE5C-A65D994A6406}">
      <dsp:nvSpPr>
        <dsp:cNvPr id="0" name=""/>
        <dsp:cNvSpPr/>
      </dsp:nvSpPr>
      <dsp:spPr>
        <a:xfrm>
          <a:off x="764216" y="3346928"/>
          <a:ext cx="1673228" cy="1003936"/>
        </a:xfrm>
        <a:prstGeom prst="roundRect">
          <a:avLst>
            <a:gd name="adj" fmla="val 10000"/>
          </a:avLst>
        </a:prstGeom>
        <a:solidFill>
          <a:schemeClr val="accent5">
            <a:hueOff val="-5068907"/>
            <a:satOff val="-13064"/>
            <a:lumOff val="-882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t>Phase II – Last date 30</a:t>
          </a:r>
          <a:r>
            <a:rPr lang="en-US" sz="1500" kern="1200" baseline="30000" dirty="0"/>
            <a:t>th</a:t>
          </a:r>
          <a:r>
            <a:rPr lang="en-US" sz="1500" kern="1200" dirty="0"/>
            <a:t>  June 2020 </a:t>
          </a:r>
        </a:p>
      </dsp:txBody>
      <dsp:txXfrm>
        <a:off x="793620" y="3376332"/>
        <a:ext cx="1614420" cy="945128"/>
      </dsp:txXfrm>
    </dsp:sp>
    <dsp:sp modelId="{2F3E19C7-2831-4894-9392-1047CC1D3B82}">
      <dsp:nvSpPr>
        <dsp:cNvPr id="0" name=""/>
        <dsp:cNvSpPr/>
      </dsp:nvSpPr>
      <dsp:spPr>
        <a:xfrm>
          <a:off x="2584688" y="3641416"/>
          <a:ext cx="354724" cy="414960"/>
        </a:xfrm>
        <a:prstGeom prst="rightArrow">
          <a:avLst>
            <a:gd name="adj1" fmla="val 60000"/>
            <a:gd name="adj2" fmla="val 50000"/>
          </a:avLst>
        </a:prstGeom>
        <a:solidFill>
          <a:schemeClr val="accent5">
            <a:hueOff val="-5793037"/>
            <a:satOff val="-14931"/>
            <a:lumOff val="-10084"/>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a:off x="2584688" y="3724408"/>
        <a:ext cx="248307" cy="248976"/>
      </dsp:txXfrm>
    </dsp:sp>
    <dsp:sp modelId="{C5F1F10B-5E81-4DC6-B187-6EB5A0825531}">
      <dsp:nvSpPr>
        <dsp:cNvPr id="0" name=""/>
        <dsp:cNvSpPr/>
      </dsp:nvSpPr>
      <dsp:spPr>
        <a:xfrm>
          <a:off x="3106735" y="3346928"/>
          <a:ext cx="1673228" cy="1003936"/>
        </a:xfrm>
        <a:prstGeom prst="roundRect">
          <a:avLst>
            <a:gd name="adj" fmla="val 10000"/>
          </a:avLst>
        </a:prstGeom>
        <a:solidFill>
          <a:schemeClr val="accent5">
            <a:hueOff val="-5913725"/>
            <a:satOff val="-15242"/>
            <a:lumOff val="-1029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t>Extension?</a:t>
          </a:r>
        </a:p>
      </dsp:txBody>
      <dsp:txXfrm>
        <a:off x="3136139" y="3376332"/>
        <a:ext cx="1614420" cy="945128"/>
      </dsp:txXfrm>
    </dsp:sp>
    <dsp:sp modelId="{B3848BD4-71DD-4EE0-9BFE-AA2980249684}">
      <dsp:nvSpPr>
        <dsp:cNvPr id="0" name=""/>
        <dsp:cNvSpPr/>
      </dsp:nvSpPr>
      <dsp:spPr>
        <a:xfrm>
          <a:off x="4927208" y="3641416"/>
          <a:ext cx="354724" cy="414960"/>
        </a:xfrm>
        <a:prstGeom prst="rightArrow">
          <a:avLst>
            <a:gd name="adj1" fmla="val 60000"/>
            <a:gd name="adj2" fmla="val 50000"/>
          </a:avLst>
        </a:prstGeom>
        <a:solidFill>
          <a:schemeClr val="accent5">
            <a:hueOff val="-6758543"/>
            <a:satOff val="-17419"/>
            <a:lumOff val="-11765"/>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a:off x="4927208" y="3724408"/>
        <a:ext cx="248307" cy="248976"/>
      </dsp:txXfrm>
    </dsp:sp>
    <dsp:sp modelId="{EC4F4895-4702-4B70-BD45-27C541E980B1}">
      <dsp:nvSpPr>
        <dsp:cNvPr id="0" name=""/>
        <dsp:cNvSpPr/>
      </dsp:nvSpPr>
      <dsp:spPr>
        <a:xfrm>
          <a:off x="5449255" y="3346928"/>
          <a:ext cx="1673228" cy="1003936"/>
        </a:xfrm>
        <a:prstGeom prst="roundRect">
          <a:avLst>
            <a:gd name="adj" fmla="val 10000"/>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t>Final closure of Scheme</a:t>
          </a:r>
        </a:p>
      </dsp:txBody>
      <dsp:txXfrm>
        <a:off x="5478659" y="3376332"/>
        <a:ext cx="1614420" cy="945128"/>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CCFD8B-4BC0-4832-A24E-03A03BA71D2A}">
      <dsp:nvSpPr>
        <dsp:cNvPr id="0" name=""/>
        <dsp:cNvSpPr/>
      </dsp:nvSpPr>
      <dsp:spPr>
        <a:xfrm>
          <a:off x="2855515" y="1087834"/>
          <a:ext cx="2393235" cy="2393235"/>
        </a:xfrm>
        <a:prstGeom prst="gear9">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en-US" sz="1700" kern="1200" dirty="0"/>
            <a:t>Scheme is operation for 5 months only (till 30</a:t>
          </a:r>
          <a:r>
            <a:rPr lang="en-US" sz="1700" kern="1200" baseline="30000" dirty="0"/>
            <a:t>th</a:t>
          </a:r>
          <a:r>
            <a:rPr lang="en-US" sz="1700" kern="1200" dirty="0"/>
            <a:t> June 2020)!</a:t>
          </a:r>
        </a:p>
      </dsp:txBody>
      <dsp:txXfrm>
        <a:off x="3336662" y="1648438"/>
        <a:ext cx="1430941" cy="1230172"/>
      </dsp:txXfrm>
    </dsp:sp>
    <dsp:sp modelId="{2FD58088-1573-4F45-89C2-0CD8E5C16483}">
      <dsp:nvSpPr>
        <dsp:cNvPr id="0" name=""/>
        <dsp:cNvSpPr/>
      </dsp:nvSpPr>
      <dsp:spPr>
        <a:xfrm>
          <a:off x="2970334" y="677922"/>
          <a:ext cx="2943680" cy="2943680"/>
        </a:xfrm>
        <a:prstGeom prst="circularArrow">
          <a:avLst>
            <a:gd name="adj1" fmla="val 4878"/>
            <a:gd name="adj2" fmla="val 312630"/>
            <a:gd name="adj3" fmla="val 3154951"/>
            <a:gd name="adj4" fmla="val 15204676"/>
            <a:gd name="adj5" fmla="val 569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CCFD8B-4BC0-4832-A24E-03A03BA71D2A}">
      <dsp:nvSpPr>
        <dsp:cNvPr id="0" name=""/>
        <dsp:cNvSpPr/>
      </dsp:nvSpPr>
      <dsp:spPr>
        <a:xfrm>
          <a:off x="2855515" y="1087834"/>
          <a:ext cx="2393235" cy="2393235"/>
        </a:xfrm>
        <a:prstGeom prst="gear9">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kern="1200" dirty="0"/>
            <a:t>Scheme does not offer reduction in tax amount!</a:t>
          </a:r>
        </a:p>
      </dsp:txBody>
      <dsp:txXfrm>
        <a:off x="3336662" y="1648438"/>
        <a:ext cx="1430941" cy="1230172"/>
      </dsp:txXfrm>
    </dsp:sp>
    <dsp:sp modelId="{2FD58088-1573-4F45-89C2-0CD8E5C16483}">
      <dsp:nvSpPr>
        <dsp:cNvPr id="0" name=""/>
        <dsp:cNvSpPr/>
      </dsp:nvSpPr>
      <dsp:spPr>
        <a:xfrm>
          <a:off x="2970334" y="677922"/>
          <a:ext cx="2943680" cy="2943680"/>
        </a:xfrm>
        <a:prstGeom prst="circularArrow">
          <a:avLst>
            <a:gd name="adj1" fmla="val 4878"/>
            <a:gd name="adj2" fmla="val 312630"/>
            <a:gd name="adj3" fmla="val 3154951"/>
            <a:gd name="adj4" fmla="val 15204676"/>
            <a:gd name="adj5" fmla="val 569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048F6C-070E-42D9-8A4F-4C41B99F8C08}">
      <dsp:nvSpPr>
        <dsp:cNvPr id="0" name=""/>
        <dsp:cNvSpPr/>
      </dsp:nvSpPr>
      <dsp:spPr>
        <a:xfrm>
          <a:off x="1429907" y="169702"/>
          <a:ext cx="3724326" cy="3724745"/>
        </a:xfrm>
        <a:prstGeom prst="ellipse">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Honest taxpayer?</a:t>
          </a:r>
        </a:p>
      </dsp:txBody>
      <dsp:txXfrm>
        <a:off x="1975322" y="715178"/>
        <a:ext cx="2633496" cy="2633793"/>
      </dsp:txXfrm>
    </dsp:sp>
    <dsp:sp modelId="{4F560E04-E693-484B-9F1E-DC2BA5448F44}">
      <dsp:nvSpPr>
        <dsp:cNvPr id="0" name=""/>
        <dsp:cNvSpPr/>
      </dsp:nvSpPr>
      <dsp:spPr>
        <a:xfrm>
          <a:off x="3555256" y="0"/>
          <a:ext cx="414068" cy="414247"/>
        </a:xfrm>
        <a:prstGeom prst="ellips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F7044D4-3D22-424A-9786-DD9B75E4E5D0}">
      <dsp:nvSpPr>
        <dsp:cNvPr id="0" name=""/>
        <dsp:cNvSpPr/>
      </dsp:nvSpPr>
      <dsp:spPr>
        <a:xfrm>
          <a:off x="2575089" y="3617702"/>
          <a:ext cx="300238" cy="300242"/>
        </a:xfrm>
        <a:prstGeom prst="ellipse">
          <a:avLst/>
        </a:prstGeom>
        <a:solidFill>
          <a:schemeClr val="accent4">
            <a:hueOff val="700064"/>
            <a:satOff val="-2913"/>
            <a:lumOff val="68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2D0337B-4E9A-4889-A42D-45C698C09913}">
      <dsp:nvSpPr>
        <dsp:cNvPr id="0" name=""/>
        <dsp:cNvSpPr/>
      </dsp:nvSpPr>
      <dsp:spPr>
        <a:xfrm>
          <a:off x="5394118" y="1681357"/>
          <a:ext cx="300238" cy="300242"/>
        </a:xfrm>
        <a:prstGeom prst="ellipse">
          <a:avLst/>
        </a:prstGeom>
        <a:solidFill>
          <a:schemeClr val="accent4">
            <a:hueOff val="1400127"/>
            <a:satOff val="-5825"/>
            <a:lumOff val="137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E11925D-1993-4772-A21A-EAD93008EA25}">
      <dsp:nvSpPr>
        <dsp:cNvPr id="0" name=""/>
        <dsp:cNvSpPr/>
      </dsp:nvSpPr>
      <dsp:spPr>
        <a:xfrm>
          <a:off x="3959393" y="3937090"/>
          <a:ext cx="414068" cy="414247"/>
        </a:xfrm>
        <a:prstGeom prst="ellipse">
          <a:avLst/>
        </a:prstGeom>
        <a:solidFill>
          <a:schemeClr val="accent4">
            <a:hueOff val="2100191"/>
            <a:satOff val="-8738"/>
            <a:lumOff val="205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ADF96CC-8006-4A2C-8C25-1938081CC339}">
      <dsp:nvSpPr>
        <dsp:cNvPr id="0" name=""/>
        <dsp:cNvSpPr/>
      </dsp:nvSpPr>
      <dsp:spPr>
        <a:xfrm>
          <a:off x="2659125" y="588736"/>
          <a:ext cx="300238" cy="300242"/>
        </a:xfrm>
        <a:prstGeom prst="ellipse">
          <a:avLst/>
        </a:prstGeom>
        <a:solidFill>
          <a:schemeClr val="accent4">
            <a:hueOff val="2800255"/>
            <a:satOff val="-11651"/>
            <a:lumOff val="274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2DFA72A-8E83-4CC9-8494-A42352CE0A50}">
      <dsp:nvSpPr>
        <dsp:cNvPr id="0" name=""/>
        <dsp:cNvSpPr/>
      </dsp:nvSpPr>
      <dsp:spPr>
        <a:xfrm>
          <a:off x="1714101" y="2306209"/>
          <a:ext cx="300238" cy="300242"/>
        </a:xfrm>
        <a:prstGeom prst="ellipse">
          <a:avLst/>
        </a:prstGeom>
        <a:solidFill>
          <a:schemeClr val="accent4">
            <a:hueOff val="3500318"/>
            <a:satOff val="-14563"/>
            <a:lumOff val="343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D3E74AC-E1E6-41C1-BAEB-C457DD30735D}">
      <dsp:nvSpPr>
        <dsp:cNvPr id="0" name=""/>
        <dsp:cNvSpPr/>
      </dsp:nvSpPr>
      <dsp:spPr>
        <a:xfrm>
          <a:off x="265625" y="841983"/>
          <a:ext cx="1514177" cy="1513830"/>
        </a:xfrm>
        <a:prstGeom prst="ellipse">
          <a:avLst/>
        </a:prstGeom>
        <a:solidFill>
          <a:schemeClr val="accent4">
            <a:hueOff val="4200382"/>
            <a:satOff val="-17476"/>
            <a:lumOff val="411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Pay taxes</a:t>
          </a:r>
        </a:p>
      </dsp:txBody>
      <dsp:txXfrm>
        <a:off x="487371" y="1063678"/>
        <a:ext cx="1070685" cy="1070440"/>
      </dsp:txXfrm>
    </dsp:sp>
    <dsp:sp modelId="{3483369A-89C1-48F8-BCA1-AD0CCE6CA288}">
      <dsp:nvSpPr>
        <dsp:cNvPr id="0" name=""/>
        <dsp:cNvSpPr/>
      </dsp:nvSpPr>
      <dsp:spPr>
        <a:xfrm>
          <a:off x="3136603" y="601790"/>
          <a:ext cx="414068" cy="414247"/>
        </a:xfrm>
        <a:prstGeom prst="ellipse">
          <a:avLst/>
        </a:prstGeom>
        <a:solidFill>
          <a:schemeClr val="accent4">
            <a:hueOff val="4900445"/>
            <a:satOff val="-20388"/>
            <a:lumOff val="480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7E30D4D-F09F-43BE-8434-939D13E68DFB}">
      <dsp:nvSpPr>
        <dsp:cNvPr id="0" name=""/>
        <dsp:cNvSpPr/>
      </dsp:nvSpPr>
      <dsp:spPr>
        <a:xfrm>
          <a:off x="408486" y="2799650"/>
          <a:ext cx="748685" cy="748865"/>
        </a:xfrm>
        <a:prstGeom prst="ellipse">
          <a:avLst/>
        </a:prstGeom>
        <a:solidFill>
          <a:schemeClr val="accent4">
            <a:hueOff val="5600509"/>
            <a:satOff val="-23301"/>
            <a:lumOff val="549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200EC88-E697-442A-802F-E8D056D5E124}">
      <dsp:nvSpPr>
        <dsp:cNvPr id="0" name=""/>
        <dsp:cNvSpPr/>
      </dsp:nvSpPr>
      <dsp:spPr>
        <a:xfrm>
          <a:off x="5536979" y="129669"/>
          <a:ext cx="1514177" cy="1513830"/>
        </a:xfrm>
        <a:prstGeom prst="ellipse">
          <a:avLst/>
        </a:prstGeom>
        <a:solidFill>
          <a:schemeClr val="accent4">
            <a:hueOff val="6300572"/>
            <a:satOff val="-26214"/>
            <a:lumOff val="617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File returns</a:t>
          </a:r>
        </a:p>
      </dsp:txBody>
      <dsp:txXfrm>
        <a:off x="5758725" y="351364"/>
        <a:ext cx="1070685" cy="1070440"/>
      </dsp:txXfrm>
    </dsp:sp>
    <dsp:sp modelId="{F8F62F72-7EF0-484F-8C3A-BD606C4ACC46}">
      <dsp:nvSpPr>
        <dsp:cNvPr id="0" name=""/>
        <dsp:cNvSpPr/>
      </dsp:nvSpPr>
      <dsp:spPr>
        <a:xfrm>
          <a:off x="4860871" y="1174861"/>
          <a:ext cx="414068" cy="414247"/>
        </a:xfrm>
        <a:prstGeom prst="ellipse">
          <a:avLst/>
        </a:prstGeom>
        <a:solidFill>
          <a:schemeClr val="accent4">
            <a:hueOff val="7000636"/>
            <a:satOff val="-29126"/>
            <a:lumOff val="686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802C41A-1C2D-4723-ACC9-B13C40076957}">
      <dsp:nvSpPr>
        <dsp:cNvPr id="0" name=""/>
        <dsp:cNvSpPr/>
      </dsp:nvSpPr>
      <dsp:spPr>
        <a:xfrm>
          <a:off x="123527" y="3690804"/>
          <a:ext cx="300238" cy="300242"/>
        </a:xfrm>
        <a:prstGeom prst="ellipse">
          <a:avLst/>
        </a:prstGeom>
        <a:solidFill>
          <a:schemeClr val="accent4">
            <a:hueOff val="7700699"/>
            <a:satOff val="-32039"/>
            <a:lumOff val="754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B4AB2E4-1797-48F4-B19A-DE143638D49E}">
      <dsp:nvSpPr>
        <dsp:cNvPr id="0" name=""/>
        <dsp:cNvSpPr/>
      </dsp:nvSpPr>
      <dsp:spPr>
        <a:xfrm>
          <a:off x="3115212" y="3263503"/>
          <a:ext cx="300238" cy="300242"/>
        </a:xfrm>
        <a:prstGeom prst="ellipse">
          <a:avLst/>
        </a:prstGeom>
        <a:solidFill>
          <a:schemeClr val="accent4">
            <a:hueOff val="8400764"/>
            <a:satOff val="-34952"/>
            <a:lumOff val="823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5BA2EC7-6FB1-46E8-AB8B-27751B85F65A}">
      <dsp:nvSpPr>
        <dsp:cNvPr id="0" name=""/>
        <dsp:cNvSpPr/>
      </dsp:nvSpPr>
      <dsp:spPr>
        <a:xfrm>
          <a:off x="6248994" y="2746564"/>
          <a:ext cx="1514177" cy="1513830"/>
        </a:xfrm>
        <a:prstGeom prst="ellipse">
          <a:avLst/>
        </a:prstGeom>
        <a:solidFill>
          <a:schemeClr val="accent4">
            <a:hueOff val="9100827"/>
            <a:satOff val="-37864"/>
            <a:lumOff val="8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Pay interest and penalties</a:t>
          </a:r>
        </a:p>
      </dsp:txBody>
      <dsp:txXfrm>
        <a:off x="6470740" y="2968259"/>
        <a:ext cx="1070685" cy="1070440"/>
      </dsp:txXfrm>
    </dsp:sp>
    <dsp:sp modelId="{686389DF-E64B-4314-8419-3338201B4494}">
      <dsp:nvSpPr>
        <dsp:cNvPr id="0" name=""/>
        <dsp:cNvSpPr/>
      </dsp:nvSpPr>
      <dsp:spPr>
        <a:xfrm>
          <a:off x="5821938" y="2693478"/>
          <a:ext cx="300238" cy="300242"/>
        </a:xfrm>
        <a:prstGeom prst="ellipse">
          <a:avLst/>
        </a:prstGeom>
        <a:solidFill>
          <a:schemeClr val="accent4">
            <a:hueOff val="9800891"/>
            <a:satOff val="-40777"/>
            <a:lumOff val="960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24C53B-ECD8-4736-B122-FC2D0BE4F58C}">
      <dsp:nvSpPr>
        <dsp:cNvPr id="0" name=""/>
        <dsp:cNvSpPr/>
      </dsp:nvSpPr>
      <dsp:spPr>
        <a:xfrm>
          <a:off x="1488457" y="1035220"/>
          <a:ext cx="2952253" cy="2553605"/>
        </a:xfrm>
        <a:prstGeom prst="hexagon">
          <a:avLst>
            <a:gd name="adj" fmla="val 28570"/>
            <a:gd name="vf" fmla="val 11547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0" tIns="69850" rIns="69850" bIns="69850" numCol="1" spcCol="1270" anchor="ctr" anchorCtr="0">
          <a:noAutofit/>
        </a:bodyPr>
        <a:lstStyle/>
        <a:p>
          <a:pPr marL="0" lvl="0" indent="0" algn="ctr" defTabSz="2444750">
            <a:lnSpc>
              <a:spcPct val="90000"/>
            </a:lnSpc>
            <a:spcBef>
              <a:spcPct val="0"/>
            </a:spcBef>
            <a:spcAft>
              <a:spcPct val="35000"/>
            </a:spcAft>
            <a:buNone/>
          </a:pPr>
          <a:r>
            <a:rPr lang="en-US" sz="5500" kern="1200" dirty="0"/>
            <a:t>What to do?</a:t>
          </a:r>
        </a:p>
      </dsp:txBody>
      <dsp:txXfrm>
        <a:off x="1977666" y="1458371"/>
        <a:ext cx="1973835" cy="1707303"/>
      </dsp:txXfrm>
    </dsp:sp>
    <dsp:sp modelId="{D42E4428-37AA-45A2-B4FA-9790D55089AC}">
      <dsp:nvSpPr>
        <dsp:cNvPr id="0" name=""/>
        <dsp:cNvSpPr/>
      </dsp:nvSpPr>
      <dsp:spPr>
        <a:xfrm>
          <a:off x="4637102" y="1607620"/>
          <a:ext cx="1114030" cy="959856"/>
        </a:xfrm>
        <a:prstGeom prst="hexagon">
          <a:avLst>
            <a:gd name="adj" fmla="val 28900"/>
            <a:gd name="vf" fmla="val 115470"/>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591FF04-7D4F-4F5B-B4E2-8F3EC7DD2CB3}">
      <dsp:nvSpPr>
        <dsp:cNvPr id="0" name=""/>
        <dsp:cNvSpPr/>
      </dsp:nvSpPr>
      <dsp:spPr>
        <a:xfrm>
          <a:off x="3979191" y="0"/>
          <a:ext cx="2419051" cy="2093096"/>
        </a:xfrm>
        <a:prstGeom prst="hexagon">
          <a:avLst>
            <a:gd name="adj" fmla="val 28570"/>
            <a:gd name="vf" fmla="val 11547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r>
            <a:rPr lang="en-US" sz="2300" kern="1200" dirty="0"/>
            <a:t>Go through and acquaint about the Scheme</a:t>
          </a:r>
        </a:p>
      </dsp:txBody>
      <dsp:txXfrm>
        <a:off x="4380111" y="346898"/>
        <a:ext cx="1617211" cy="1399300"/>
      </dsp:txXfrm>
    </dsp:sp>
    <dsp:sp modelId="{2DDBEF9E-6317-4051-A05F-6E10E825B3E3}">
      <dsp:nvSpPr>
        <dsp:cNvPr id="0" name=""/>
        <dsp:cNvSpPr/>
      </dsp:nvSpPr>
      <dsp:spPr>
        <a:xfrm>
          <a:off x="3979191" y="2530488"/>
          <a:ext cx="2419051" cy="2093096"/>
        </a:xfrm>
        <a:prstGeom prst="hexagon">
          <a:avLst>
            <a:gd name="adj" fmla="val 28570"/>
            <a:gd name="vf" fmla="val 115470"/>
          </a:avLst>
        </a:prstGeom>
        <a:solidFill>
          <a:schemeClr val="accent4">
            <a:hueOff val="9800891"/>
            <a:satOff val="-40777"/>
            <a:lumOff val="960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r>
            <a:rPr lang="en-US" sz="2300" kern="1200" dirty="0"/>
            <a:t>Prepare list of pending cases</a:t>
          </a:r>
        </a:p>
      </dsp:txBody>
      <dsp:txXfrm>
        <a:off x="4380111" y="2877386"/>
        <a:ext cx="1617211" cy="1399300"/>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A2C337E-48D4-452C-8C80-45749428DC6A}">
      <dsp:nvSpPr>
        <dsp:cNvPr id="0" name=""/>
        <dsp:cNvSpPr/>
      </dsp:nvSpPr>
      <dsp:spPr>
        <a:xfrm>
          <a:off x="0" y="4171712"/>
          <a:ext cx="8217895" cy="684404"/>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kern="1200" dirty="0"/>
            <a:t>In case of any challenges, share feedback with Authorities</a:t>
          </a:r>
        </a:p>
      </dsp:txBody>
      <dsp:txXfrm>
        <a:off x="0" y="4171712"/>
        <a:ext cx="8217895" cy="684404"/>
      </dsp:txXfrm>
    </dsp:sp>
    <dsp:sp modelId="{C1FCE04A-7E43-4CD4-8E8B-8CC8E49F144D}">
      <dsp:nvSpPr>
        <dsp:cNvPr id="0" name=""/>
        <dsp:cNvSpPr/>
      </dsp:nvSpPr>
      <dsp:spPr>
        <a:xfrm rot="10800000">
          <a:off x="0" y="3129364"/>
          <a:ext cx="8217895" cy="1052613"/>
        </a:xfrm>
        <a:prstGeom prst="upArrowCallou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kern="1200" dirty="0"/>
            <a:t>If needed, co-ordinate externally with the tax / legal consultant (i.e. how to apply) </a:t>
          </a:r>
        </a:p>
      </dsp:txBody>
      <dsp:txXfrm rot="10800000">
        <a:off x="0" y="3129364"/>
        <a:ext cx="8217895" cy="683956"/>
      </dsp:txXfrm>
    </dsp:sp>
    <dsp:sp modelId="{0F0582A0-537F-40AF-871B-624526F61B00}">
      <dsp:nvSpPr>
        <dsp:cNvPr id="0" name=""/>
        <dsp:cNvSpPr/>
      </dsp:nvSpPr>
      <dsp:spPr>
        <a:xfrm rot="10800000">
          <a:off x="0" y="2087017"/>
          <a:ext cx="8217895" cy="1052613"/>
        </a:xfrm>
        <a:prstGeom prst="upArrowCallou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kern="1200" dirty="0"/>
            <a:t>Co-ordinate internally with the management (i.e. pros and cons of applying/ not applying for the Scheme)</a:t>
          </a:r>
        </a:p>
      </dsp:txBody>
      <dsp:txXfrm rot="10800000">
        <a:off x="0" y="2087017"/>
        <a:ext cx="8217895" cy="683956"/>
      </dsp:txXfrm>
    </dsp:sp>
    <dsp:sp modelId="{D702DC30-4E8B-4FAF-94C1-76552B221AEA}">
      <dsp:nvSpPr>
        <dsp:cNvPr id="0" name=""/>
        <dsp:cNvSpPr/>
      </dsp:nvSpPr>
      <dsp:spPr>
        <a:xfrm rot="10800000">
          <a:off x="0" y="1044669"/>
          <a:ext cx="8217895" cy="1052613"/>
        </a:xfrm>
        <a:prstGeom prst="upArrowCallou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kern="1200" dirty="0"/>
            <a:t>Check whether eligible or not?</a:t>
          </a:r>
        </a:p>
      </dsp:txBody>
      <dsp:txXfrm rot="10800000">
        <a:off x="0" y="1044669"/>
        <a:ext cx="8217895" cy="683956"/>
      </dsp:txXfrm>
    </dsp:sp>
    <dsp:sp modelId="{153CAA7F-7588-4D9B-9F45-1DCC6EF0413F}">
      <dsp:nvSpPr>
        <dsp:cNvPr id="0" name=""/>
        <dsp:cNvSpPr/>
      </dsp:nvSpPr>
      <dsp:spPr>
        <a:xfrm rot="10800000">
          <a:off x="0" y="2322"/>
          <a:ext cx="8217895" cy="1052613"/>
        </a:xfrm>
        <a:prstGeom prst="upArrowCallou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kern="1200" dirty="0"/>
            <a:t>Identify list of cases for which application to be filed</a:t>
          </a:r>
        </a:p>
      </dsp:txBody>
      <dsp:txXfrm rot="10800000">
        <a:off x="0" y="2322"/>
        <a:ext cx="8217895" cy="68395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B88D06-F976-47E7-B658-E776083E2B6C}">
      <dsp:nvSpPr>
        <dsp:cNvPr id="0" name=""/>
        <dsp:cNvSpPr/>
      </dsp:nvSpPr>
      <dsp:spPr>
        <a:xfrm>
          <a:off x="2393447" y="169702"/>
          <a:ext cx="3724651" cy="3724745"/>
        </a:xfrm>
        <a:prstGeom prst="ellipse">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Pending at various levels Commissioner (Appeals), CESTAT, HC, SC </a:t>
          </a:r>
          <a:r>
            <a:rPr lang="en-US" sz="2000" kern="1200" dirty="0" err="1"/>
            <a:t>etc</a:t>
          </a:r>
          <a:endParaRPr lang="en-US" sz="2000" kern="1200" dirty="0"/>
        </a:p>
      </dsp:txBody>
      <dsp:txXfrm>
        <a:off x="2938910" y="715178"/>
        <a:ext cx="2633725" cy="2633793"/>
      </dsp:txXfrm>
    </dsp:sp>
    <dsp:sp modelId="{EB28981D-6F01-483C-867E-CB1370C7E960}">
      <dsp:nvSpPr>
        <dsp:cNvPr id="0" name=""/>
        <dsp:cNvSpPr/>
      </dsp:nvSpPr>
      <dsp:spPr>
        <a:xfrm>
          <a:off x="4518252" y="0"/>
          <a:ext cx="414212" cy="414247"/>
        </a:xfrm>
        <a:prstGeom prst="ellips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81AD843-62D0-41D9-AE89-5592D7CC5486}">
      <dsp:nvSpPr>
        <dsp:cNvPr id="0" name=""/>
        <dsp:cNvSpPr/>
      </dsp:nvSpPr>
      <dsp:spPr>
        <a:xfrm>
          <a:off x="3537823" y="3617702"/>
          <a:ext cx="300208" cy="300242"/>
        </a:xfrm>
        <a:prstGeom prst="ellipse">
          <a:avLst/>
        </a:prstGeom>
        <a:solidFill>
          <a:schemeClr val="accent4">
            <a:hueOff val="1225111"/>
            <a:satOff val="-5097"/>
            <a:lumOff val="120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4FA5CD5-8316-4759-8EE1-65848205A3DD}">
      <dsp:nvSpPr>
        <dsp:cNvPr id="0" name=""/>
        <dsp:cNvSpPr/>
      </dsp:nvSpPr>
      <dsp:spPr>
        <a:xfrm>
          <a:off x="6357505" y="1681357"/>
          <a:ext cx="300208" cy="300242"/>
        </a:xfrm>
        <a:prstGeom prst="ellipse">
          <a:avLst/>
        </a:prstGeom>
        <a:solidFill>
          <a:schemeClr val="accent4">
            <a:hueOff val="2450223"/>
            <a:satOff val="-10194"/>
            <a:lumOff val="240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000615F-5C33-4AD1-B124-9082DB3844C4}">
      <dsp:nvSpPr>
        <dsp:cNvPr id="0" name=""/>
        <dsp:cNvSpPr/>
      </dsp:nvSpPr>
      <dsp:spPr>
        <a:xfrm>
          <a:off x="4922149" y="3937090"/>
          <a:ext cx="414212" cy="414247"/>
        </a:xfrm>
        <a:prstGeom prst="ellipse">
          <a:avLst/>
        </a:prstGeom>
        <a:solidFill>
          <a:schemeClr val="accent4">
            <a:hueOff val="3675334"/>
            <a:satOff val="-15291"/>
            <a:lumOff val="360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2860862-CDE0-4A30-AA68-CDE493876C52}">
      <dsp:nvSpPr>
        <dsp:cNvPr id="0" name=""/>
        <dsp:cNvSpPr/>
      </dsp:nvSpPr>
      <dsp:spPr>
        <a:xfrm>
          <a:off x="3622512" y="588736"/>
          <a:ext cx="300208" cy="300242"/>
        </a:xfrm>
        <a:prstGeom prst="ellipse">
          <a:avLst/>
        </a:prstGeom>
        <a:solidFill>
          <a:schemeClr val="accent4">
            <a:hueOff val="4900445"/>
            <a:satOff val="-20388"/>
            <a:lumOff val="480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D05F12C-5DD2-4E88-B95D-A4BE2DB5E977}">
      <dsp:nvSpPr>
        <dsp:cNvPr id="0" name=""/>
        <dsp:cNvSpPr/>
      </dsp:nvSpPr>
      <dsp:spPr>
        <a:xfrm>
          <a:off x="2677370" y="2306209"/>
          <a:ext cx="300208" cy="300242"/>
        </a:xfrm>
        <a:prstGeom prst="ellipse">
          <a:avLst/>
        </a:prstGeom>
        <a:solidFill>
          <a:schemeClr val="accent4">
            <a:hueOff val="6125556"/>
            <a:satOff val="-25486"/>
            <a:lumOff val="600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BFAA903-6F9A-4E3A-B07E-052E6A055AD6}">
      <dsp:nvSpPr>
        <dsp:cNvPr id="0" name=""/>
        <dsp:cNvSpPr/>
      </dsp:nvSpPr>
      <dsp:spPr>
        <a:xfrm>
          <a:off x="1228985" y="841983"/>
          <a:ext cx="1514072" cy="1513830"/>
        </a:xfrm>
        <a:prstGeom prst="ellipse">
          <a:avLst/>
        </a:prstGeom>
        <a:solidFill>
          <a:schemeClr val="accent4">
            <a:hueOff val="7350668"/>
            <a:satOff val="-30583"/>
            <a:lumOff val="72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4.83 lacs cases pending</a:t>
          </a:r>
        </a:p>
      </dsp:txBody>
      <dsp:txXfrm>
        <a:off x="1450716" y="1063678"/>
        <a:ext cx="1070610" cy="1070440"/>
      </dsp:txXfrm>
    </dsp:sp>
    <dsp:sp modelId="{36041F02-A4CD-43B5-B344-36479D671A14}">
      <dsp:nvSpPr>
        <dsp:cNvPr id="0" name=""/>
        <dsp:cNvSpPr/>
      </dsp:nvSpPr>
      <dsp:spPr>
        <a:xfrm>
          <a:off x="4099154" y="601790"/>
          <a:ext cx="414212" cy="414247"/>
        </a:xfrm>
        <a:prstGeom prst="ellipse">
          <a:avLst/>
        </a:prstGeom>
        <a:solidFill>
          <a:schemeClr val="accent4">
            <a:hueOff val="8575779"/>
            <a:satOff val="-35680"/>
            <a:lumOff val="84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2D9B604-95B5-42AB-ADE4-8BBDF58C97A2}">
      <dsp:nvSpPr>
        <dsp:cNvPr id="0" name=""/>
        <dsp:cNvSpPr/>
      </dsp:nvSpPr>
      <dsp:spPr>
        <a:xfrm>
          <a:off x="1371218" y="2799650"/>
          <a:ext cx="749164" cy="748865"/>
        </a:xfrm>
        <a:prstGeom prst="ellipse">
          <a:avLst/>
        </a:prstGeom>
        <a:solidFill>
          <a:schemeClr val="accent4">
            <a:hueOff val="9800891"/>
            <a:satOff val="-40777"/>
            <a:lumOff val="960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DD7F90-E9B9-467B-9575-B10FC0B76C9E}">
      <dsp:nvSpPr>
        <dsp:cNvPr id="0" name=""/>
        <dsp:cNvSpPr/>
      </dsp:nvSpPr>
      <dsp:spPr>
        <a:xfrm>
          <a:off x="1751681" y="0"/>
          <a:ext cx="5133861" cy="5133861"/>
        </a:xfrm>
        <a:prstGeom prst="quadArrow">
          <a:avLst>
            <a:gd name="adj1" fmla="val 2000"/>
            <a:gd name="adj2" fmla="val 4000"/>
            <a:gd name="adj3" fmla="val 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8C43B1C-7E7A-4898-B710-B9284C2A6CCC}">
      <dsp:nvSpPr>
        <dsp:cNvPr id="0" name=""/>
        <dsp:cNvSpPr/>
      </dsp:nvSpPr>
      <dsp:spPr>
        <a:xfrm>
          <a:off x="2085382" y="333700"/>
          <a:ext cx="2053544" cy="2053544"/>
        </a:xfrm>
        <a:prstGeom prst="round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b="0" kern="1200" dirty="0"/>
            <a:t>Will help in early recovery of taxes (fully/ partially)</a:t>
          </a:r>
        </a:p>
      </dsp:txBody>
      <dsp:txXfrm>
        <a:off x="2185628" y="433946"/>
        <a:ext cx="1853052" cy="1853052"/>
      </dsp:txXfrm>
    </dsp:sp>
    <dsp:sp modelId="{3B735B01-661F-4DEA-A7EA-DF9E80C77485}">
      <dsp:nvSpPr>
        <dsp:cNvPr id="0" name=""/>
        <dsp:cNvSpPr/>
      </dsp:nvSpPr>
      <dsp:spPr>
        <a:xfrm>
          <a:off x="4498297" y="333700"/>
          <a:ext cx="2053544" cy="2053544"/>
        </a:xfrm>
        <a:prstGeom prst="round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b="0" kern="1200" dirty="0"/>
            <a:t>Will help in reducing pendency burden on Judiciary as well as Government machinery </a:t>
          </a:r>
        </a:p>
      </dsp:txBody>
      <dsp:txXfrm>
        <a:off x="4598543" y="433946"/>
        <a:ext cx="1853052" cy="1853052"/>
      </dsp:txXfrm>
    </dsp:sp>
    <dsp:sp modelId="{8D3AE635-18CE-403C-9D13-BAE863643739}">
      <dsp:nvSpPr>
        <dsp:cNvPr id="0" name=""/>
        <dsp:cNvSpPr/>
      </dsp:nvSpPr>
      <dsp:spPr>
        <a:xfrm>
          <a:off x="2085382" y="2746615"/>
          <a:ext cx="2053544" cy="2053544"/>
        </a:xfrm>
        <a:prstGeom prst="round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b="0" kern="1200" dirty="0"/>
            <a:t>Will help in closure of old cases</a:t>
          </a:r>
        </a:p>
      </dsp:txBody>
      <dsp:txXfrm>
        <a:off x="2185628" y="2846861"/>
        <a:ext cx="1853052" cy="1853052"/>
      </dsp:txXfrm>
    </dsp:sp>
    <dsp:sp modelId="{DB677137-556B-40CF-BFB2-07D55761CBE3}">
      <dsp:nvSpPr>
        <dsp:cNvPr id="0" name=""/>
        <dsp:cNvSpPr/>
      </dsp:nvSpPr>
      <dsp:spPr>
        <a:xfrm>
          <a:off x="4498297" y="2746615"/>
          <a:ext cx="2053544" cy="2053544"/>
        </a:xfrm>
        <a:prstGeom prst="round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b="0" kern="1200" dirty="0"/>
            <a:t>Wil help in resolution of frivolous cases and instill confidence in honest taxpayers</a:t>
          </a:r>
        </a:p>
      </dsp:txBody>
      <dsp:txXfrm>
        <a:off x="4598543" y="2846861"/>
        <a:ext cx="1853052" cy="1853052"/>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63560D-4089-4310-9827-6BDB92850A44}">
      <dsp:nvSpPr>
        <dsp:cNvPr id="0" name=""/>
        <dsp:cNvSpPr/>
      </dsp:nvSpPr>
      <dsp:spPr>
        <a:xfrm>
          <a:off x="4664629" y="3144037"/>
          <a:ext cx="2284050" cy="1479547"/>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t" anchorCtr="0">
          <a:noAutofit/>
        </a:bodyPr>
        <a:lstStyle/>
        <a:p>
          <a:pPr marL="114300" lvl="1" indent="-114300" algn="l" defTabSz="666750">
            <a:lnSpc>
              <a:spcPct val="90000"/>
            </a:lnSpc>
            <a:spcBef>
              <a:spcPct val="0"/>
            </a:spcBef>
            <a:spcAft>
              <a:spcPct val="15000"/>
            </a:spcAft>
            <a:buChar char="•"/>
          </a:pPr>
          <a:r>
            <a:rPr lang="en-US" sz="1500" b="0" kern="1200" dirty="0"/>
            <a:t>Can devote time to key / major issues</a:t>
          </a:r>
        </a:p>
      </dsp:txBody>
      <dsp:txXfrm>
        <a:off x="5382345" y="3546425"/>
        <a:ext cx="1533833" cy="1044658"/>
      </dsp:txXfrm>
    </dsp:sp>
    <dsp:sp modelId="{A48FD83E-EA0F-4540-A471-9EB5DC0425FA}">
      <dsp:nvSpPr>
        <dsp:cNvPr id="0" name=""/>
        <dsp:cNvSpPr/>
      </dsp:nvSpPr>
      <dsp:spPr>
        <a:xfrm>
          <a:off x="938019" y="3144037"/>
          <a:ext cx="2284050" cy="1479547"/>
        </a:xfrm>
        <a:prstGeom prst="roundRect">
          <a:avLst>
            <a:gd name="adj" fmla="val 10000"/>
          </a:avLst>
        </a:prstGeom>
        <a:solidFill>
          <a:schemeClr val="lt1">
            <a:alpha val="90000"/>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t" anchorCtr="0">
          <a:noAutofit/>
        </a:bodyPr>
        <a:lstStyle/>
        <a:p>
          <a:pPr marL="114300" lvl="1" indent="-114300" algn="l" defTabSz="666750">
            <a:lnSpc>
              <a:spcPct val="90000"/>
            </a:lnSpc>
            <a:spcBef>
              <a:spcPct val="0"/>
            </a:spcBef>
            <a:spcAft>
              <a:spcPct val="15000"/>
            </a:spcAft>
            <a:buChar char="•"/>
          </a:pPr>
          <a:r>
            <a:rPr lang="en-US" sz="1500" b="0" kern="1200" dirty="0"/>
            <a:t>Can focus on upcoming issues</a:t>
          </a:r>
        </a:p>
      </dsp:txBody>
      <dsp:txXfrm>
        <a:off x="970520" y="3546425"/>
        <a:ext cx="1533833" cy="1044658"/>
      </dsp:txXfrm>
    </dsp:sp>
    <dsp:sp modelId="{47B7574B-249F-4021-B835-8F19E38AB85B}">
      <dsp:nvSpPr>
        <dsp:cNvPr id="0" name=""/>
        <dsp:cNvSpPr/>
      </dsp:nvSpPr>
      <dsp:spPr>
        <a:xfrm>
          <a:off x="4664629" y="0"/>
          <a:ext cx="2284050" cy="1479547"/>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t" anchorCtr="0">
          <a:noAutofit/>
        </a:bodyPr>
        <a:lstStyle/>
        <a:p>
          <a:pPr marL="114300" lvl="1" indent="-114300" algn="l" defTabSz="666750">
            <a:lnSpc>
              <a:spcPct val="90000"/>
            </a:lnSpc>
            <a:spcBef>
              <a:spcPct val="0"/>
            </a:spcBef>
            <a:spcAft>
              <a:spcPct val="15000"/>
            </a:spcAft>
            <a:buChar char="•"/>
          </a:pPr>
          <a:r>
            <a:rPr lang="en-US" sz="1500" b="0" kern="1200" dirty="0"/>
            <a:t>Can focus on future assessments </a:t>
          </a:r>
        </a:p>
      </dsp:txBody>
      <dsp:txXfrm>
        <a:off x="5382345" y="32501"/>
        <a:ext cx="1533833" cy="1044658"/>
      </dsp:txXfrm>
    </dsp:sp>
    <dsp:sp modelId="{993D3206-A34F-49C2-977F-F08EF459A4F4}">
      <dsp:nvSpPr>
        <dsp:cNvPr id="0" name=""/>
        <dsp:cNvSpPr/>
      </dsp:nvSpPr>
      <dsp:spPr>
        <a:xfrm>
          <a:off x="938019" y="0"/>
          <a:ext cx="2284050" cy="1479547"/>
        </a:xfrm>
        <a:prstGeom prst="roundRect">
          <a:avLst>
            <a:gd name="adj" fmla="val 10000"/>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t" anchorCtr="0">
          <a:noAutofit/>
        </a:bodyPr>
        <a:lstStyle/>
        <a:p>
          <a:pPr marL="114300" lvl="1" indent="-114300" algn="l" defTabSz="666750">
            <a:lnSpc>
              <a:spcPct val="90000"/>
            </a:lnSpc>
            <a:spcBef>
              <a:spcPct val="0"/>
            </a:spcBef>
            <a:spcAft>
              <a:spcPct val="15000"/>
            </a:spcAft>
            <a:buChar char="•"/>
          </a:pPr>
          <a:r>
            <a:rPr lang="en-US" sz="1500" b="0" kern="1200" dirty="0"/>
            <a:t>Can focus on sustaining / building business </a:t>
          </a:r>
        </a:p>
      </dsp:txBody>
      <dsp:txXfrm>
        <a:off x="970520" y="32501"/>
        <a:ext cx="1533833" cy="1044658"/>
      </dsp:txXfrm>
    </dsp:sp>
    <dsp:sp modelId="{C4FB976F-43D6-4D7C-BF42-D03DC8D3AFDA}">
      <dsp:nvSpPr>
        <dsp:cNvPr id="0" name=""/>
        <dsp:cNvSpPr/>
      </dsp:nvSpPr>
      <dsp:spPr>
        <a:xfrm>
          <a:off x="1895101" y="263544"/>
          <a:ext cx="2002012" cy="2002012"/>
        </a:xfrm>
        <a:prstGeom prst="pieWedg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b="0" kern="1200" dirty="0"/>
            <a:t>Taxpayers</a:t>
          </a:r>
        </a:p>
      </dsp:txBody>
      <dsp:txXfrm>
        <a:off x="2481477" y="849920"/>
        <a:ext cx="1415636" cy="1415636"/>
      </dsp:txXfrm>
    </dsp:sp>
    <dsp:sp modelId="{F12D9F24-9FE7-46EA-989F-EF65408C46CF}">
      <dsp:nvSpPr>
        <dsp:cNvPr id="0" name=""/>
        <dsp:cNvSpPr/>
      </dsp:nvSpPr>
      <dsp:spPr>
        <a:xfrm rot="5400000">
          <a:off x="3989585" y="263544"/>
          <a:ext cx="2002012" cy="2002012"/>
        </a:xfrm>
        <a:prstGeom prst="pieWedge">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b="0" kern="1200" dirty="0"/>
            <a:t>Tax Authorities</a:t>
          </a:r>
        </a:p>
      </dsp:txBody>
      <dsp:txXfrm rot="-5400000">
        <a:off x="3989585" y="849920"/>
        <a:ext cx="1415636" cy="1415636"/>
      </dsp:txXfrm>
    </dsp:sp>
    <dsp:sp modelId="{4EE9E51C-213E-4748-8008-01923B3E8D05}">
      <dsp:nvSpPr>
        <dsp:cNvPr id="0" name=""/>
        <dsp:cNvSpPr/>
      </dsp:nvSpPr>
      <dsp:spPr>
        <a:xfrm rot="10800000">
          <a:off x="3989585" y="2358028"/>
          <a:ext cx="2002012" cy="2002012"/>
        </a:xfrm>
        <a:prstGeom prst="pieWedg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b="0" kern="1200" dirty="0"/>
            <a:t>Judiciary</a:t>
          </a:r>
        </a:p>
      </dsp:txBody>
      <dsp:txXfrm rot="10800000">
        <a:off x="3989585" y="2358028"/>
        <a:ext cx="1415636" cy="1415636"/>
      </dsp:txXfrm>
    </dsp:sp>
    <dsp:sp modelId="{C5563CAF-7B4A-4B34-906E-24C35260B922}">
      <dsp:nvSpPr>
        <dsp:cNvPr id="0" name=""/>
        <dsp:cNvSpPr/>
      </dsp:nvSpPr>
      <dsp:spPr>
        <a:xfrm rot="16200000">
          <a:off x="1895101" y="2358028"/>
          <a:ext cx="2002012" cy="2002012"/>
        </a:xfrm>
        <a:prstGeom prst="pieWedge">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b="0" kern="1200" dirty="0"/>
            <a:t>Tax Consultants</a:t>
          </a:r>
        </a:p>
      </dsp:txBody>
      <dsp:txXfrm rot="5400000">
        <a:off x="2481477" y="2358028"/>
        <a:ext cx="1415636" cy="1415636"/>
      </dsp:txXfrm>
    </dsp:sp>
    <dsp:sp modelId="{1812EBD2-EF8C-4AA9-A13F-912B4CDBC1DA}">
      <dsp:nvSpPr>
        <dsp:cNvPr id="0" name=""/>
        <dsp:cNvSpPr/>
      </dsp:nvSpPr>
      <dsp:spPr>
        <a:xfrm>
          <a:off x="3597737" y="1895669"/>
          <a:ext cx="691225" cy="601066"/>
        </a:xfrm>
        <a:prstGeom prst="circularArrow">
          <a:avLst/>
        </a:prstGeom>
        <a:solidFill>
          <a:schemeClr val="accent2">
            <a:tint val="4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EFCCB94-3297-4BE7-9FB7-463D629B0F05}">
      <dsp:nvSpPr>
        <dsp:cNvPr id="0" name=""/>
        <dsp:cNvSpPr/>
      </dsp:nvSpPr>
      <dsp:spPr>
        <a:xfrm rot="10800000">
          <a:off x="3597737" y="2126849"/>
          <a:ext cx="691225" cy="601066"/>
        </a:xfrm>
        <a:prstGeom prst="circularArrow">
          <a:avLst/>
        </a:prstGeom>
        <a:solidFill>
          <a:schemeClr val="accent2">
            <a:tint val="4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24C53B-ECD8-4736-B122-FC2D0BE4F58C}">
      <dsp:nvSpPr>
        <dsp:cNvPr id="0" name=""/>
        <dsp:cNvSpPr/>
      </dsp:nvSpPr>
      <dsp:spPr>
        <a:xfrm>
          <a:off x="1488457" y="1035220"/>
          <a:ext cx="2952253" cy="2553605"/>
        </a:xfrm>
        <a:prstGeom prst="hexagon">
          <a:avLst>
            <a:gd name="adj" fmla="val 28570"/>
            <a:gd name="vf" fmla="val 11547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43180" rIns="43180" bIns="43180" numCol="1" spcCol="1270" anchor="ctr" anchorCtr="0">
          <a:noAutofit/>
        </a:bodyPr>
        <a:lstStyle/>
        <a:p>
          <a:pPr marL="0" lvl="0" indent="0" algn="ctr" defTabSz="1511300">
            <a:lnSpc>
              <a:spcPct val="90000"/>
            </a:lnSpc>
            <a:spcBef>
              <a:spcPct val="0"/>
            </a:spcBef>
            <a:spcAft>
              <a:spcPct val="35000"/>
            </a:spcAft>
            <a:buNone/>
          </a:pPr>
          <a:r>
            <a:rPr lang="en-US" sz="3400" kern="1200" dirty="0"/>
            <a:t>Not opting for VVS will mean</a:t>
          </a:r>
        </a:p>
      </dsp:txBody>
      <dsp:txXfrm>
        <a:off x="1977666" y="1458371"/>
        <a:ext cx="1973835" cy="1707303"/>
      </dsp:txXfrm>
    </dsp:sp>
    <dsp:sp modelId="{16AA2873-257A-4D26-8B4B-68A4E085F19C}">
      <dsp:nvSpPr>
        <dsp:cNvPr id="0" name=""/>
        <dsp:cNvSpPr/>
      </dsp:nvSpPr>
      <dsp:spPr>
        <a:xfrm>
          <a:off x="4637102" y="1607620"/>
          <a:ext cx="1114030" cy="959856"/>
        </a:xfrm>
        <a:prstGeom prst="hexagon">
          <a:avLst>
            <a:gd name="adj" fmla="val 28900"/>
            <a:gd name="vf" fmla="val 115470"/>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591FF04-7D4F-4F5B-B4E2-8F3EC7DD2CB3}">
      <dsp:nvSpPr>
        <dsp:cNvPr id="0" name=""/>
        <dsp:cNvSpPr/>
      </dsp:nvSpPr>
      <dsp:spPr>
        <a:xfrm>
          <a:off x="3979191" y="0"/>
          <a:ext cx="2419051" cy="2093096"/>
        </a:xfrm>
        <a:prstGeom prst="hexagon">
          <a:avLst>
            <a:gd name="adj" fmla="val 28570"/>
            <a:gd name="vf" fmla="val 11547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kern="1200" dirty="0"/>
            <a:t>Uncertainty about interest and penalty</a:t>
          </a:r>
        </a:p>
      </dsp:txBody>
      <dsp:txXfrm>
        <a:off x="4380111" y="346898"/>
        <a:ext cx="1617211" cy="1399300"/>
      </dsp:txXfrm>
    </dsp:sp>
    <dsp:sp modelId="{D536F439-8EEC-4764-B1B2-D85EC9AE580A}">
      <dsp:nvSpPr>
        <dsp:cNvPr id="0" name=""/>
        <dsp:cNvSpPr/>
      </dsp:nvSpPr>
      <dsp:spPr>
        <a:xfrm>
          <a:off x="3979191" y="2530488"/>
          <a:ext cx="2419051" cy="2093096"/>
        </a:xfrm>
        <a:prstGeom prst="hexagon">
          <a:avLst>
            <a:gd name="adj" fmla="val 28570"/>
            <a:gd name="vf" fmla="val 115470"/>
          </a:avLst>
        </a:prstGeom>
        <a:solidFill>
          <a:schemeClr val="accent4">
            <a:hueOff val="9800891"/>
            <a:satOff val="-40777"/>
            <a:lumOff val="960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kern="1200" dirty="0"/>
            <a:t>Hanging sword till matter reaches finality!</a:t>
          </a:r>
        </a:p>
      </dsp:txBody>
      <dsp:txXfrm>
        <a:off x="4380111" y="2877386"/>
        <a:ext cx="1617211" cy="1399300"/>
      </dsp:txXfrm>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CB8D39-4ED0-4A9B-A425-242949D98606}">
      <dsp:nvSpPr>
        <dsp:cNvPr id="0" name=""/>
        <dsp:cNvSpPr/>
      </dsp:nvSpPr>
      <dsp:spPr>
        <a:xfrm>
          <a:off x="0" y="69772"/>
          <a:ext cx="7886700" cy="4732020"/>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150000"/>
            </a:lnSpc>
            <a:spcBef>
              <a:spcPct val="0"/>
            </a:spcBef>
            <a:spcAft>
              <a:spcPct val="35000"/>
            </a:spcAft>
            <a:buNone/>
          </a:pPr>
          <a:r>
            <a:rPr lang="en-US" sz="1800" b="1" i="1" kern="1200" dirty="0">
              <a:solidFill>
                <a:srgbClr val="002060"/>
              </a:solidFill>
              <a:latin typeface="Calibri" panose="020F0502020204030204" pitchFamily="34" charset="0"/>
              <a:cs typeface="Calibri" panose="020F0502020204030204" pitchFamily="34" charset="0"/>
            </a:rPr>
            <a:t>Clause 69 </a:t>
          </a:r>
          <a:r>
            <a:rPr lang="en-US" sz="1800" i="1" kern="1200" dirty="0">
              <a:solidFill>
                <a:srgbClr val="002060"/>
              </a:solidFill>
              <a:latin typeface="Calibri" panose="020F0502020204030204" pitchFamily="34" charset="0"/>
              <a:cs typeface="Calibri" panose="020F0502020204030204" pitchFamily="34" charset="0"/>
            </a:rPr>
            <a:t>of the Bill seeks to amend section 143 of the Income-tax Act relating to assessment.  Sub-section (3A) of the said section provides that the Central Government may make a scheme, by notification in the Official Gazette, for the purposes of making assessment of total income or loss of the </a:t>
          </a:r>
          <a:r>
            <a:rPr lang="en-US" sz="1800" i="1" kern="1200" dirty="0" err="1">
              <a:solidFill>
                <a:srgbClr val="002060"/>
              </a:solidFill>
              <a:latin typeface="Calibri" panose="020F0502020204030204" pitchFamily="34" charset="0"/>
              <a:cs typeface="Calibri" panose="020F0502020204030204" pitchFamily="34" charset="0"/>
            </a:rPr>
            <a:t>assessee</a:t>
          </a:r>
          <a:r>
            <a:rPr lang="en-US" sz="1800" i="1" kern="1200" dirty="0">
              <a:solidFill>
                <a:srgbClr val="002060"/>
              </a:solidFill>
              <a:latin typeface="Calibri" panose="020F0502020204030204" pitchFamily="34" charset="0"/>
              <a:cs typeface="Calibri" panose="020F0502020204030204" pitchFamily="34" charset="0"/>
            </a:rPr>
            <a:t> under sub-section (3) of section 143 so as to impart greater efficiency, transparency and accountability by certain means specified therein.  In order to enable assessment under section 144 under the aforementioned notified scheme, it is proposed to amend the said sub-section so as to include the reference of section 144 of the Act in it. </a:t>
          </a:r>
        </a:p>
      </dsp:txBody>
      <dsp:txXfrm>
        <a:off x="0" y="69772"/>
        <a:ext cx="7886700" cy="4732020"/>
      </dsp:txXfrm>
    </dsp:sp>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CB8D39-4ED0-4A9B-A425-242949D98606}">
      <dsp:nvSpPr>
        <dsp:cNvPr id="0" name=""/>
        <dsp:cNvSpPr/>
      </dsp:nvSpPr>
      <dsp:spPr>
        <a:xfrm>
          <a:off x="0" y="69772"/>
          <a:ext cx="7886700" cy="4732020"/>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150000"/>
            </a:lnSpc>
            <a:spcBef>
              <a:spcPct val="0"/>
            </a:spcBef>
            <a:spcAft>
              <a:spcPct val="35000"/>
            </a:spcAft>
            <a:buNone/>
          </a:pPr>
          <a:r>
            <a:rPr lang="en-US" sz="1800" i="1" kern="1200" dirty="0">
              <a:solidFill>
                <a:srgbClr val="002060"/>
              </a:solidFill>
              <a:latin typeface="Calibri" panose="020F0502020204030204" pitchFamily="34" charset="0"/>
              <a:cs typeface="Calibri" panose="020F0502020204030204" pitchFamily="34" charset="0"/>
            </a:rPr>
            <a:t>Sub-section (3B) of the said section provides that the Central Government may for the purpose of giving effect to the scheme, by notification in the Official Gazette, direct that any of the provisions of the Act relating to assessment of total income or loss shall not apply or shall apply with such exceptions, modification and adaptations as may be specified in the notification. Proviso to the said sub-section provides that no such direction shall be issued after 31st day of March, 2020. It is further proposed to amend the said proviso to provide that Central Government may issue any direction under sub-section (3B) of the said section </a:t>
          </a:r>
          <a:r>
            <a:rPr lang="en-US" sz="1800" i="1" kern="1200" dirty="0" err="1">
              <a:solidFill>
                <a:srgbClr val="002060"/>
              </a:solidFill>
              <a:latin typeface="Calibri" panose="020F0502020204030204" pitchFamily="34" charset="0"/>
              <a:cs typeface="Calibri" panose="020F0502020204030204" pitchFamily="34" charset="0"/>
            </a:rPr>
            <a:t>upto</a:t>
          </a:r>
          <a:r>
            <a:rPr lang="en-US" sz="1800" i="1" kern="1200" dirty="0">
              <a:solidFill>
                <a:srgbClr val="002060"/>
              </a:solidFill>
              <a:latin typeface="Calibri" panose="020F0502020204030204" pitchFamily="34" charset="0"/>
              <a:cs typeface="Calibri" panose="020F0502020204030204" pitchFamily="34" charset="0"/>
            </a:rPr>
            <a:t> 31st day of March, 2022. </a:t>
          </a:r>
        </a:p>
      </dsp:txBody>
      <dsp:txXfrm>
        <a:off x="0" y="69772"/>
        <a:ext cx="7886700" cy="4732020"/>
      </dsp:txXfrm>
    </dsp:sp>
  </dsp:spTree>
</dsp:drawing>
</file>

<file path=ppt/diagrams/drawing2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CB8D39-4ED0-4A9B-A425-242949D98606}">
      <dsp:nvSpPr>
        <dsp:cNvPr id="0" name=""/>
        <dsp:cNvSpPr/>
      </dsp:nvSpPr>
      <dsp:spPr>
        <a:xfrm>
          <a:off x="0" y="69772"/>
          <a:ext cx="7886700" cy="4732020"/>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150000"/>
            </a:lnSpc>
            <a:spcBef>
              <a:spcPct val="0"/>
            </a:spcBef>
            <a:spcAft>
              <a:spcPct val="35000"/>
            </a:spcAft>
            <a:buNone/>
          </a:pPr>
          <a:r>
            <a:rPr lang="en-US" sz="1800" i="1" kern="1200" dirty="0">
              <a:solidFill>
                <a:srgbClr val="002060"/>
              </a:solidFill>
              <a:latin typeface="Calibri" panose="020F0502020204030204" pitchFamily="34" charset="0"/>
              <a:cs typeface="Calibri" panose="020F0502020204030204" pitchFamily="34" charset="0"/>
            </a:rPr>
            <a:t>Clause 95 of the Bill seeks to amend section 250 of the Income-tax Act, 1961 relating to procedure in appeal.   It is proposed to insert new sub-sections (6B), (6C) and (6D) in the said section so as to, inter alia, provide for a scheme, by notification in the Official Gazette, for the disposal of appeal under section 250 so as to impart greater efficiency, transparency and accountability. </a:t>
          </a:r>
        </a:p>
      </dsp:txBody>
      <dsp:txXfrm>
        <a:off x="0" y="69772"/>
        <a:ext cx="7886700" cy="4732020"/>
      </dsp:txXfrm>
    </dsp:sp>
  </dsp:spTree>
</dsp:drawing>
</file>

<file path=ppt/diagrams/drawing2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CB8D39-4ED0-4A9B-A425-242949D98606}">
      <dsp:nvSpPr>
        <dsp:cNvPr id="0" name=""/>
        <dsp:cNvSpPr/>
      </dsp:nvSpPr>
      <dsp:spPr>
        <a:xfrm>
          <a:off x="0" y="69772"/>
          <a:ext cx="7886700" cy="4732020"/>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150000"/>
            </a:lnSpc>
            <a:spcBef>
              <a:spcPct val="0"/>
            </a:spcBef>
            <a:spcAft>
              <a:spcPct val="35000"/>
            </a:spcAft>
            <a:buNone/>
          </a:pPr>
          <a:r>
            <a:rPr lang="en-US" sz="1800" i="1" kern="1200" dirty="0">
              <a:solidFill>
                <a:srgbClr val="002060"/>
              </a:solidFill>
              <a:latin typeface="Calibri" panose="020F0502020204030204" pitchFamily="34" charset="0"/>
              <a:cs typeface="Calibri" panose="020F0502020204030204" pitchFamily="34" charset="0"/>
            </a:rPr>
            <a:t>Clause100 of the Bill seeks to amend section 274 of the Income-tax Act relating to procedure. It is proposed to insert sub-sections (2A), (2B) and (2C) in the said section so as to, inter alia, provide for a scheme, by notification in the Official Gazette, for imposing penalty under Chapter XXI of the Act to impart greater efficiency, transparency and accountability. </a:t>
          </a:r>
        </a:p>
      </dsp:txBody>
      <dsp:txXfrm>
        <a:off x="0" y="69772"/>
        <a:ext cx="7886700" cy="473202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A476CB-8071-49D1-A3E3-64270DE80B71}">
      <dsp:nvSpPr>
        <dsp:cNvPr id="0" name=""/>
        <dsp:cNvSpPr/>
      </dsp:nvSpPr>
      <dsp:spPr>
        <a:xfrm rot="21300000">
          <a:off x="24202" y="1862990"/>
          <a:ext cx="7838295" cy="897603"/>
        </a:xfrm>
        <a:prstGeom prst="mathMinus">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359DF79-3508-41EA-A921-BE7C151DDB08}">
      <dsp:nvSpPr>
        <dsp:cNvPr id="0" name=""/>
        <dsp:cNvSpPr/>
      </dsp:nvSpPr>
      <dsp:spPr>
        <a:xfrm>
          <a:off x="946404" y="231179"/>
          <a:ext cx="2366010" cy="1849434"/>
        </a:xfrm>
        <a:prstGeom prst="downArrow">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A37F4C9-9BE3-4EF0-AE53-A1694E2B72DA}">
      <dsp:nvSpPr>
        <dsp:cNvPr id="0" name=""/>
        <dsp:cNvSpPr/>
      </dsp:nvSpPr>
      <dsp:spPr>
        <a:xfrm>
          <a:off x="4179951" y="0"/>
          <a:ext cx="2523744" cy="19419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1808" tIns="241808" rIns="241808" bIns="241808" numCol="1" spcCol="1270" anchor="ctr" anchorCtr="0">
          <a:noAutofit/>
        </a:bodyPr>
        <a:lstStyle/>
        <a:p>
          <a:pPr marL="0" lvl="0" indent="0" algn="ctr" defTabSz="1511300">
            <a:lnSpc>
              <a:spcPct val="90000"/>
            </a:lnSpc>
            <a:spcBef>
              <a:spcPct val="0"/>
            </a:spcBef>
            <a:spcAft>
              <a:spcPct val="35000"/>
            </a:spcAft>
            <a:buNone/>
          </a:pPr>
          <a:r>
            <a:rPr lang="en-US" sz="3400" b="0" kern="1200" dirty="0"/>
            <a:t>Reducing litigation</a:t>
          </a:r>
        </a:p>
      </dsp:txBody>
      <dsp:txXfrm>
        <a:off x="4179951" y="0"/>
        <a:ext cx="2523744" cy="1941905"/>
      </dsp:txXfrm>
    </dsp:sp>
    <dsp:sp modelId="{58B08167-DEE7-450B-9A78-15254A26335B}">
      <dsp:nvSpPr>
        <dsp:cNvPr id="0" name=""/>
        <dsp:cNvSpPr/>
      </dsp:nvSpPr>
      <dsp:spPr>
        <a:xfrm>
          <a:off x="4574286" y="2542971"/>
          <a:ext cx="2366010" cy="1849434"/>
        </a:xfrm>
        <a:prstGeom prst="upArrow">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649D137-D251-4E4D-824E-F52DED0B4AF7}">
      <dsp:nvSpPr>
        <dsp:cNvPr id="0" name=""/>
        <dsp:cNvSpPr/>
      </dsp:nvSpPr>
      <dsp:spPr>
        <a:xfrm>
          <a:off x="1183005" y="2681679"/>
          <a:ext cx="2523744" cy="19419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1808" tIns="241808" rIns="241808" bIns="241808" numCol="1" spcCol="1270" anchor="ctr" anchorCtr="0">
          <a:noAutofit/>
        </a:bodyPr>
        <a:lstStyle/>
        <a:p>
          <a:pPr marL="0" lvl="0" indent="0" algn="ctr" defTabSz="1511300">
            <a:lnSpc>
              <a:spcPct val="90000"/>
            </a:lnSpc>
            <a:spcBef>
              <a:spcPct val="0"/>
            </a:spcBef>
            <a:spcAft>
              <a:spcPct val="35000"/>
            </a:spcAft>
            <a:buNone/>
          </a:pPr>
          <a:r>
            <a:rPr lang="en-US" sz="3400" b="0" kern="1200" dirty="0"/>
            <a:t>Moving on with future!</a:t>
          </a:r>
        </a:p>
      </dsp:txBody>
      <dsp:txXfrm>
        <a:off x="1183005" y="2681679"/>
        <a:ext cx="2523744" cy="194190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C66AA9-8383-4AE2-A88F-BCF8113A1BC7}">
      <dsp:nvSpPr>
        <dsp:cNvPr id="0" name=""/>
        <dsp:cNvSpPr/>
      </dsp:nvSpPr>
      <dsp:spPr>
        <a:xfrm>
          <a:off x="0" y="0"/>
          <a:ext cx="6703695" cy="1958102"/>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US" sz="2700" kern="1200" dirty="0"/>
            <a:t>Till 31.03.2020</a:t>
          </a:r>
        </a:p>
        <a:p>
          <a:pPr marL="228600" lvl="1" indent="-228600" algn="l" defTabSz="933450">
            <a:lnSpc>
              <a:spcPct val="90000"/>
            </a:lnSpc>
            <a:spcBef>
              <a:spcPct val="0"/>
            </a:spcBef>
            <a:spcAft>
              <a:spcPct val="15000"/>
            </a:spcAft>
            <a:buChar char="•"/>
          </a:pPr>
          <a:r>
            <a:rPr lang="en-US" sz="2100" kern="1200" dirty="0"/>
            <a:t>Pay tax in full</a:t>
          </a:r>
        </a:p>
        <a:p>
          <a:pPr marL="228600" lvl="1" indent="-228600" algn="l" defTabSz="933450">
            <a:lnSpc>
              <a:spcPct val="90000"/>
            </a:lnSpc>
            <a:spcBef>
              <a:spcPct val="0"/>
            </a:spcBef>
            <a:spcAft>
              <a:spcPct val="15000"/>
            </a:spcAft>
            <a:buChar char="•"/>
          </a:pPr>
          <a:r>
            <a:rPr lang="en-US" sz="2100" kern="1200" dirty="0"/>
            <a:t>Get waiver of interest, penalty </a:t>
          </a:r>
          <a:r>
            <a:rPr lang="en-US" sz="2100" kern="1200" dirty="0" err="1"/>
            <a:t>etc</a:t>
          </a:r>
          <a:endParaRPr lang="en-US" sz="2100" kern="1200" dirty="0"/>
        </a:p>
      </dsp:txBody>
      <dsp:txXfrm>
        <a:off x="57351" y="57351"/>
        <a:ext cx="4679843" cy="1843400"/>
      </dsp:txXfrm>
    </dsp:sp>
    <dsp:sp modelId="{69B8BDCC-6D57-4762-AEE8-86B9257C65B3}">
      <dsp:nvSpPr>
        <dsp:cNvPr id="0" name=""/>
        <dsp:cNvSpPr/>
      </dsp:nvSpPr>
      <dsp:spPr>
        <a:xfrm>
          <a:off x="1183004" y="2393235"/>
          <a:ext cx="6703695" cy="1958102"/>
        </a:xfrm>
        <a:prstGeom prst="roundRect">
          <a:avLst>
            <a:gd name="adj" fmla="val 10000"/>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US" sz="2700" kern="1200" dirty="0"/>
            <a:t>Till 30.06.2020</a:t>
          </a:r>
        </a:p>
        <a:p>
          <a:pPr marL="228600" lvl="1" indent="-228600" algn="l" defTabSz="933450">
            <a:lnSpc>
              <a:spcPct val="90000"/>
            </a:lnSpc>
            <a:spcBef>
              <a:spcPct val="0"/>
            </a:spcBef>
            <a:spcAft>
              <a:spcPct val="15000"/>
            </a:spcAft>
            <a:buChar char="•"/>
          </a:pPr>
          <a:r>
            <a:rPr lang="en-US" sz="2100" kern="1200" dirty="0"/>
            <a:t>Pay tax in full</a:t>
          </a:r>
        </a:p>
        <a:p>
          <a:pPr marL="228600" lvl="1" indent="-228600" algn="l" defTabSz="933450">
            <a:lnSpc>
              <a:spcPct val="90000"/>
            </a:lnSpc>
            <a:spcBef>
              <a:spcPct val="0"/>
            </a:spcBef>
            <a:spcAft>
              <a:spcPct val="15000"/>
            </a:spcAft>
            <a:buChar char="•"/>
          </a:pPr>
          <a:r>
            <a:rPr lang="en-US" sz="2100" kern="1200" dirty="0"/>
            <a:t>Pay certain additional amount</a:t>
          </a:r>
        </a:p>
        <a:p>
          <a:pPr marL="228600" lvl="1" indent="-228600" algn="l" defTabSz="933450">
            <a:lnSpc>
              <a:spcPct val="90000"/>
            </a:lnSpc>
            <a:spcBef>
              <a:spcPct val="0"/>
            </a:spcBef>
            <a:spcAft>
              <a:spcPct val="15000"/>
            </a:spcAft>
            <a:buChar char="•"/>
          </a:pPr>
          <a:r>
            <a:rPr lang="en-US" sz="2100" kern="1200" dirty="0"/>
            <a:t>Get waiver of interest, penalty </a:t>
          </a:r>
          <a:r>
            <a:rPr lang="en-US" sz="2100" kern="1200" dirty="0" err="1"/>
            <a:t>etc</a:t>
          </a:r>
          <a:endParaRPr lang="en-US" sz="2100" kern="1200" dirty="0"/>
        </a:p>
      </dsp:txBody>
      <dsp:txXfrm>
        <a:off x="1240355" y="2450586"/>
        <a:ext cx="4133221" cy="1843400"/>
      </dsp:txXfrm>
    </dsp:sp>
    <dsp:sp modelId="{DBB6B35E-B659-4436-8C4D-B0590A639750}">
      <dsp:nvSpPr>
        <dsp:cNvPr id="0" name=""/>
        <dsp:cNvSpPr/>
      </dsp:nvSpPr>
      <dsp:spPr>
        <a:xfrm>
          <a:off x="5430928" y="1539285"/>
          <a:ext cx="1272766" cy="1272766"/>
        </a:xfrm>
        <a:prstGeom prst="downArrow">
          <a:avLst>
            <a:gd name="adj1" fmla="val 55000"/>
            <a:gd name="adj2" fmla="val 45000"/>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5717300" y="1539285"/>
        <a:ext cx="700022" cy="95775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112EBA-353A-48ED-9CF1-C8AF3698449B}">
      <dsp:nvSpPr>
        <dsp:cNvPr id="0" name=""/>
        <dsp:cNvSpPr/>
      </dsp:nvSpPr>
      <dsp:spPr>
        <a:xfrm>
          <a:off x="0" y="409869"/>
          <a:ext cx="7886700" cy="20412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12096" tIns="499872" rIns="612096" bIns="170688" numCol="1" spcCol="1270" anchor="t" anchorCtr="0">
          <a:noAutofit/>
        </a:bodyPr>
        <a:lstStyle/>
        <a:p>
          <a:pPr marL="228600" lvl="1" indent="-228600" algn="l" defTabSz="1066800">
            <a:lnSpc>
              <a:spcPct val="90000"/>
            </a:lnSpc>
            <a:spcBef>
              <a:spcPct val="0"/>
            </a:spcBef>
            <a:spcAft>
              <a:spcPct val="15000"/>
            </a:spcAft>
            <a:buChar char="•"/>
          </a:pPr>
          <a:r>
            <a:rPr lang="en-US" sz="2400" kern="1200" dirty="0"/>
            <a:t>Last year, Union Budget 2019 had introduced </a:t>
          </a:r>
          <a:r>
            <a:rPr lang="en-US" sz="2400" kern="1200" dirty="0" err="1"/>
            <a:t>Sabka</a:t>
          </a:r>
          <a:r>
            <a:rPr lang="en-US" sz="2400" kern="1200" dirty="0"/>
            <a:t> Vishwas (Legacy Dispute Resolution) Scheme (‘SVLDRS’) for ‘Service Tax’ and ‘Excise’ pending cases</a:t>
          </a:r>
        </a:p>
      </dsp:txBody>
      <dsp:txXfrm>
        <a:off x="0" y="409869"/>
        <a:ext cx="7886700" cy="2041200"/>
      </dsp:txXfrm>
    </dsp:sp>
    <dsp:sp modelId="{FE5EF803-79C5-42C0-8C7E-10E0AE7A4302}">
      <dsp:nvSpPr>
        <dsp:cNvPr id="0" name=""/>
        <dsp:cNvSpPr/>
      </dsp:nvSpPr>
      <dsp:spPr>
        <a:xfrm>
          <a:off x="394335" y="55629"/>
          <a:ext cx="5520690" cy="7084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8669" tIns="0" rIns="208669" bIns="0" numCol="1" spcCol="1270" anchor="ctr" anchorCtr="0">
          <a:noAutofit/>
        </a:bodyPr>
        <a:lstStyle/>
        <a:p>
          <a:pPr marL="0" lvl="0" indent="0" algn="l" defTabSz="1066800">
            <a:lnSpc>
              <a:spcPct val="90000"/>
            </a:lnSpc>
            <a:spcBef>
              <a:spcPct val="0"/>
            </a:spcBef>
            <a:spcAft>
              <a:spcPct val="35000"/>
            </a:spcAft>
            <a:buNone/>
          </a:pPr>
          <a:r>
            <a:rPr lang="en-US" sz="2400" kern="1200" dirty="0"/>
            <a:t>SVLDRS</a:t>
          </a:r>
        </a:p>
      </dsp:txBody>
      <dsp:txXfrm>
        <a:off x="428920" y="90214"/>
        <a:ext cx="5451520" cy="639310"/>
      </dsp:txXfrm>
    </dsp:sp>
    <dsp:sp modelId="{370FDED2-2BC2-46CD-A399-5AFF9DAC09C6}">
      <dsp:nvSpPr>
        <dsp:cNvPr id="0" name=""/>
        <dsp:cNvSpPr/>
      </dsp:nvSpPr>
      <dsp:spPr>
        <a:xfrm>
          <a:off x="0" y="2934909"/>
          <a:ext cx="7886700" cy="13608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12096" tIns="499872" rIns="612096" bIns="170688" numCol="1" spcCol="1270" anchor="t" anchorCtr="0">
          <a:noAutofit/>
        </a:bodyPr>
        <a:lstStyle/>
        <a:p>
          <a:pPr marL="228600" lvl="1" indent="-228600" algn="l" defTabSz="1066800">
            <a:lnSpc>
              <a:spcPct val="90000"/>
            </a:lnSpc>
            <a:spcBef>
              <a:spcPct val="0"/>
            </a:spcBef>
            <a:spcAft>
              <a:spcPct val="15000"/>
            </a:spcAft>
            <a:buChar char="•"/>
          </a:pPr>
          <a:r>
            <a:rPr lang="en-US" sz="2400" kern="1200" dirty="0"/>
            <a:t>As on 1.02.2020 – Closure of more than 1.89 lac cases (Para 126 of Budget Speech 2020)</a:t>
          </a:r>
        </a:p>
      </dsp:txBody>
      <dsp:txXfrm>
        <a:off x="0" y="2934909"/>
        <a:ext cx="7886700" cy="1360800"/>
      </dsp:txXfrm>
    </dsp:sp>
    <dsp:sp modelId="{66EE0198-8917-4983-A28F-936BDF18174D}">
      <dsp:nvSpPr>
        <dsp:cNvPr id="0" name=""/>
        <dsp:cNvSpPr/>
      </dsp:nvSpPr>
      <dsp:spPr>
        <a:xfrm>
          <a:off x="394335" y="2580669"/>
          <a:ext cx="5520690" cy="7084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8669" tIns="0" rIns="208669" bIns="0" numCol="1" spcCol="1270" anchor="ctr" anchorCtr="0">
          <a:noAutofit/>
        </a:bodyPr>
        <a:lstStyle/>
        <a:p>
          <a:pPr marL="0" lvl="0" indent="0" algn="l" defTabSz="1066800">
            <a:lnSpc>
              <a:spcPct val="90000"/>
            </a:lnSpc>
            <a:spcBef>
              <a:spcPct val="0"/>
            </a:spcBef>
            <a:spcAft>
              <a:spcPct val="35000"/>
            </a:spcAft>
            <a:buNone/>
          </a:pPr>
          <a:r>
            <a:rPr lang="en-US" sz="2400" kern="1200" dirty="0"/>
            <a:t>SVLDRS’s success</a:t>
          </a:r>
        </a:p>
      </dsp:txBody>
      <dsp:txXfrm>
        <a:off x="428920" y="2615254"/>
        <a:ext cx="5451520" cy="63931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626C38-7E3B-4083-A915-4BD4B5577AA5}">
      <dsp:nvSpPr>
        <dsp:cNvPr id="0" name=""/>
        <dsp:cNvSpPr/>
      </dsp:nvSpPr>
      <dsp:spPr>
        <a:xfrm>
          <a:off x="962" y="1049272"/>
          <a:ext cx="3754654" cy="2252792"/>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US" sz="2900" kern="1200" dirty="0"/>
            <a:t>Finance Bill, 2020</a:t>
          </a:r>
        </a:p>
        <a:p>
          <a:pPr marL="228600" lvl="1" indent="-228600" algn="l" defTabSz="1022350">
            <a:lnSpc>
              <a:spcPct val="90000"/>
            </a:lnSpc>
            <a:spcBef>
              <a:spcPct val="0"/>
            </a:spcBef>
            <a:spcAft>
              <a:spcPct val="15000"/>
            </a:spcAft>
            <a:buChar char="•"/>
          </a:pPr>
          <a:r>
            <a:rPr lang="en-US" sz="2300" kern="1200" dirty="0"/>
            <a:t>Section 69</a:t>
          </a:r>
        </a:p>
        <a:p>
          <a:pPr marL="228600" lvl="1" indent="-228600" algn="l" defTabSz="1022350">
            <a:lnSpc>
              <a:spcPct val="90000"/>
            </a:lnSpc>
            <a:spcBef>
              <a:spcPct val="0"/>
            </a:spcBef>
            <a:spcAft>
              <a:spcPct val="15000"/>
            </a:spcAft>
            <a:buChar char="•"/>
          </a:pPr>
          <a:r>
            <a:rPr lang="en-US" sz="2300" kern="1200" dirty="0"/>
            <a:t>Section 95</a:t>
          </a:r>
        </a:p>
        <a:p>
          <a:pPr marL="228600" lvl="1" indent="-228600" algn="l" defTabSz="1022350">
            <a:lnSpc>
              <a:spcPct val="90000"/>
            </a:lnSpc>
            <a:spcBef>
              <a:spcPct val="0"/>
            </a:spcBef>
            <a:spcAft>
              <a:spcPct val="15000"/>
            </a:spcAft>
            <a:buChar char="•"/>
          </a:pPr>
          <a:r>
            <a:rPr lang="en-US" sz="2300" kern="1200" dirty="0"/>
            <a:t>Section 100</a:t>
          </a:r>
        </a:p>
        <a:p>
          <a:pPr marL="228600" lvl="1" indent="-228600" algn="l" defTabSz="1022350">
            <a:lnSpc>
              <a:spcPct val="90000"/>
            </a:lnSpc>
            <a:spcBef>
              <a:spcPct val="0"/>
            </a:spcBef>
            <a:spcAft>
              <a:spcPct val="15000"/>
            </a:spcAft>
            <a:buChar char="•"/>
          </a:pPr>
          <a:r>
            <a:rPr lang="en-US" sz="2300" kern="1200" dirty="0"/>
            <a:t>Section 107</a:t>
          </a:r>
        </a:p>
      </dsp:txBody>
      <dsp:txXfrm>
        <a:off x="962" y="1049272"/>
        <a:ext cx="3754654" cy="2252792"/>
      </dsp:txXfrm>
    </dsp:sp>
    <dsp:sp modelId="{2EF72F9B-7326-45B3-ADD1-FFBEE6FBA23C}">
      <dsp:nvSpPr>
        <dsp:cNvPr id="0" name=""/>
        <dsp:cNvSpPr/>
      </dsp:nvSpPr>
      <dsp:spPr>
        <a:xfrm>
          <a:off x="4131082" y="1049272"/>
          <a:ext cx="3754654" cy="2252792"/>
        </a:xfrm>
        <a:prstGeom prst="rect">
          <a:avLst/>
        </a:prstGeom>
        <a:solidFill>
          <a:schemeClr val="accent4">
            <a:hueOff val="9800891"/>
            <a:satOff val="-40777"/>
            <a:lumOff val="960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US" sz="2900" kern="1200" dirty="0"/>
            <a:t>Notes on Causes </a:t>
          </a:r>
        </a:p>
        <a:p>
          <a:pPr marL="228600" lvl="1" indent="-228600" algn="l" defTabSz="1022350">
            <a:lnSpc>
              <a:spcPct val="90000"/>
            </a:lnSpc>
            <a:spcBef>
              <a:spcPct val="0"/>
            </a:spcBef>
            <a:spcAft>
              <a:spcPct val="15000"/>
            </a:spcAft>
            <a:buChar char="•"/>
          </a:pPr>
          <a:r>
            <a:rPr lang="en-US" sz="2300" kern="1200" dirty="0"/>
            <a:t>Clause 69</a:t>
          </a:r>
        </a:p>
        <a:p>
          <a:pPr marL="228600" lvl="1" indent="-228600" algn="l" defTabSz="1022350">
            <a:lnSpc>
              <a:spcPct val="90000"/>
            </a:lnSpc>
            <a:spcBef>
              <a:spcPct val="0"/>
            </a:spcBef>
            <a:spcAft>
              <a:spcPct val="15000"/>
            </a:spcAft>
            <a:buChar char="•"/>
          </a:pPr>
          <a:r>
            <a:rPr lang="en-US" sz="2300" kern="1200" dirty="0"/>
            <a:t>Clause 95</a:t>
          </a:r>
        </a:p>
        <a:p>
          <a:pPr marL="228600" lvl="1" indent="-228600" algn="l" defTabSz="1022350">
            <a:lnSpc>
              <a:spcPct val="90000"/>
            </a:lnSpc>
            <a:spcBef>
              <a:spcPct val="0"/>
            </a:spcBef>
            <a:spcAft>
              <a:spcPct val="15000"/>
            </a:spcAft>
            <a:buChar char="•"/>
          </a:pPr>
          <a:r>
            <a:rPr lang="en-US" sz="2300" kern="1200" dirty="0"/>
            <a:t>Clause 100</a:t>
          </a:r>
        </a:p>
      </dsp:txBody>
      <dsp:txXfrm>
        <a:off x="4131082" y="1049272"/>
        <a:ext cx="3754654" cy="225279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080689-2911-409E-B2A8-ED197FDF6821}">
      <dsp:nvSpPr>
        <dsp:cNvPr id="0" name=""/>
        <dsp:cNvSpPr/>
      </dsp:nvSpPr>
      <dsp:spPr>
        <a:xfrm>
          <a:off x="0" y="573683"/>
          <a:ext cx="2464593" cy="1478756"/>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n-US" sz="3000" kern="1200" dirty="0"/>
            <a:t>Notification</a:t>
          </a:r>
        </a:p>
        <a:p>
          <a:pPr marL="228600" lvl="1" indent="-228600" algn="l" defTabSz="1022350">
            <a:lnSpc>
              <a:spcPct val="90000"/>
            </a:lnSpc>
            <a:spcBef>
              <a:spcPct val="0"/>
            </a:spcBef>
            <a:spcAft>
              <a:spcPct val="15000"/>
            </a:spcAft>
            <a:buChar char="•"/>
          </a:pPr>
          <a:r>
            <a:rPr lang="en-US" sz="2300" kern="1200" dirty="0"/>
            <a:t>To be notified</a:t>
          </a:r>
        </a:p>
      </dsp:txBody>
      <dsp:txXfrm>
        <a:off x="0" y="573683"/>
        <a:ext cx="2464593" cy="1478756"/>
      </dsp:txXfrm>
    </dsp:sp>
    <dsp:sp modelId="{38DBA743-345D-4F40-A1CC-A67120E50B0F}">
      <dsp:nvSpPr>
        <dsp:cNvPr id="0" name=""/>
        <dsp:cNvSpPr/>
      </dsp:nvSpPr>
      <dsp:spPr>
        <a:xfrm>
          <a:off x="2711053" y="573683"/>
          <a:ext cx="2464593" cy="1478756"/>
        </a:xfrm>
        <a:prstGeom prst="rect">
          <a:avLst/>
        </a:prstGeom>
        <a:solidFill>
          <a:schemeClr val="accent4">
            <a:hueOff val="2450223"/>
            <a:satOff val="-10194"/>
            <a:lumOff val="240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n-US" sz="3000" kern="1200" dirty="0"/>
            <a:t>Rules</a:t>
          </a:r>
        </a:p>
        <a:p>
          <a:pPr marL="228600" lvl="1" indent="-228600" algn="l" defTabSz="1022350">
            <a:lnSpc>
              <a:spcPct val="90000"/>
            </a:lnSpc>
            <a:spcBef>
              <a:spcPct val="0"/>
            </a:spcBef>
            <a:spcAft>
              <a:spcPct val="15000"/>
            </a:spcAft>
            <a:buChar char="•"/>
          </a:pPr>
          <a:r>
            <a:rPr lang="en-US" sz="2300" kern="1200" dirty="0"/>
            <a:t>To be notified</a:t>
          </a:r>
        </a:p>
      </dsp:txBody>
      <dsp:txXfrm>
        <a:off x="2711053" y="573683"/>
        <a:ext cx="2464593" cy="1478756"/>
      </dsp:txXfrm>
    </dsp:sp>
    <dsp:sp modelId="{A7CB7A81-D1BB-458E-B6BC-8AC706DFA3FB}">
      <dsp:nvSpPr>
        <dsp:cNvPr id="0" name=""/>
        <dsp:cNvSpPr/>
      </dsp:nvSpPr>
      <dsp:spPr>
        <a:xfrm>
          <a:off x="5422106" y="573683"/>
          <a:ext cx="2464593" cy="1478756"/>
        </a:xfrm>
        <a:prstGeom prst="rect">
          <a:avLst/>
        </a:prstGeom>
        <a:solidFill>
          <a:schemeClr val="accent4">
            <a:hueOff val="4900445"/>
            <a:satOff val="-20388"/>
            <a:lumOff val="480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n-US" sz="3000" kern="1200" dirty="0"/>
            <a:t>Circular</a:t>
          </a:r>
        </a:p>
        <a:p>
          <a:pPr marL="228600" lvl="1" indent="-228600" algn="l" defTabSz="1022350">
            <a:lnSpc>
              <a:spcPct val="90000"/>
            </a:lnSpc>
            <a:spcBef>
              <a:spcPct val="0"/>
            </a:spcBef>
            <a:spcAft>
              <a:spcPct val="15000"/>
            </a:spcAft>
            <a:buChar char="•"/>
          </a:pPr>
          <a:r>
            <a:rPr lang="en-US" sz="2300" kern="1200" dirty="0"/>
            <a:t>To be issued</a:t>
          </a:r>
        </a:p>
      </dsp:txBody>
      <dsp:txXfrm>
        <a:off x="5422106" y="573683"/>
        <a:ext cx="2464593" cy="1478756"/>
      </dsp:txXfrm>
    </dsp:sp>
    <dsp:sp modelId="{37DFB13B-6EB9-4651-8FE7-AEE6DBD1D147}">
      <dsp:nvSpPr>
        <dsp:cNvPr id="0" name=""/>
        <dsp:cNvSpPr/>
      </dsp:nvSpPr>
      <dsp:spPr>
        <a:xfrm>
          <a:off x="1355526" y="2298898"/>
          <a:ext cx="2464593" cy="1478756"/>
        </a:xfrm>
        <a:prstGeom prst="rect">
          <a:avLst/>
        </a:prstGeom>
        <a:solidFill>
          <a:schemeClr val="accent4">
            <a:hueOff val="7350668"/>
            <a:satOff val="-30583"/>
            <a:lumOff val="72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n-US" sz="3000" kern="1200" dirty="0"/>
            <a:t>FAQs</a:t>
          </a:r>
        </a:p>
        <a:p>
          <a:pPr marL="228600" lvl="1" indent="-228600" algn="l" defTabSz="1022350">
            <a:lnSpc>
              <a:spcPct val="90000"/>
            </a:lnSpc>
            <a:spcBef>
              <a:spcPct val="0"/>
            </a:spcBef>
            <a:spcAft>
              <a:spcPct val="15000"/>
            </a:spcAft>
            <a:buChar char="•"/>
          </a:pPr>
          <a:r>
            <a:rPr lang="en-US" sz="2300" kern="1200" dirty="0"/>
            <a:t>To be issued</a:t>
          </a:r>
        </a:p>
      </dsp:txBody>
      <dsp:txXfrm>
        <a:off x="1355526" y="2298898"/>
        <a:ext cx="2464593" cy="1478756"/>
      </dsp:txXfrm>
    </dsp:sp>
    <dsp:sp modelId="{B75B6FCB-818A-4FEC-B636-EF8121049DED}">
      <dsp:nvSpPr>
        <dsp:cNvPr id="0" name=""/>
        <dsp:cNvSpPr/>
      </dsp:nvSpPr>
      <dsp:spPr>
        <a:xfrm>
          <a:off x="4066579" y="2298898"/>
          <a:ext cx="2464593" cy="1478756"/>
        </a:xfrm>
        <a:prstGeom prst="rect">
          <a:avLst/>
        </a:prstGeom>
        <a:solidFill>
          <a:schemeClr val="accent4">
            <a:hueOff val="9800891"/>
            <a:satOff val="-40777"/>
            <a:lumOff val="960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n-US" sz="3000" kern="1200" dirty="0"/>
            <a:t>System</a:t>
          </a:r>
        </a:p>
        <a:p>
          <a:pPr marL="228600" lvl="1" indent="-228600" algn="l" defTabSz="1022350">
            <a:lnSpc>
              <a:spcPct val="90000"/>
            </a:lnSpc>
            <a:spcBef>
              <a:spcPct val="0"/>
            </a:spcBef>
            <a:spcAft>
              <a:spcPct val="15000"/>
            </a:spcAft>
            <a:buChar char="•"/>
          </a:pPr>
          <a:r>
            <a:rPr lang="en-US" sz="2300" kern="1200" dirty="0"/>
            <a:t>To be put in place</a:t>
          </a:r>
        </a:p>
      </dsp:txBody>
      <dsp:txXfrm>
        <a:off x="4066579" y="2298898"/>
        <a:ext cx="2464593" cy="1478756"/>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88C78B-E12F-40E0-8A4B-9F4D20BAE19B}">
      <dsp:nvSpPr>
        <dsp:cNvPr id="0" name=""/>
        <dsp:cNvSpPr/>
      </dsp:nvSpPr>
      <dsp:spPr>
        <a:xfrm>
          <a:off x="9049" y="263"/>
          <a:ext cx="3746952" cy="2248171"/>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latin typeface="Calibri" panose="020F0502020204030204" pitchFamily="34" charset="0"/>
              <a:cs typeface="Calibri" panose="020F0502020204030204" pitchFamily="34" charset="0"/>
            </a:rPr>
            <a:t>Section 143 (3A) of the IT Act amended to notify Scheme</a:t>
          </a:r>
        </a:p>
      </dsp:txBody>
      <dsp:txXfrm>
        <a:off x="9049" y="263"/>
        <a:ext cx="3746952" cy="2248171"/>
      </dsp:txXfrm>
    </dsp:sp>
    <dsp:sp modelId="{C9CB8D39-4ED0-4A9B-A425-242949D98606}">
      <dsp:nvSpPr>
        <dsp:cNvPr id="0" name=""/>
        <dsp:cNvSpPr/>
      </dsp:nvSpPr>
      <dsp:spPr>
        <a:xfrm>
          <a:off x="4130697" y="263"/>
          <a:ext cx="3746952" cy="2248171"/>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latin typeface="Calibri" panose="020F0502020204030204" pitchFamily="34" charset="0"/>
              <a:cs typeface="Calibri" panose="020F0502020204030204" pitchFamily="34" charset="0"/>
            </a:rPr>
            <a:t>Section 143 (3A) of the IT Act amended to include reference of section 144 of the IT Act in it to enable Assessment under Scheme</a:t>
          </a:r>
        </a:p>
      </dsp:txBody>
      <dsp:txXfrm>
        <a:off x="4130697" y="263"/>
        <a:ext cx="3746952" cy="2248171"/>
      </dsp:txXfrm>
    </dsp:sp>
    <dsp:sp modelId="{2A934270-03B6-4AD4-A2F2-835352F86593}">
      <dsp:nvSpPr>
        <dsp:cNvPr id="0" name=""/>
        <dsp:cNvSpPr/>
      </dsp:nvSpPr>
      <dsp:spPr>
        <a:xfrm>
          <a:off x="9049" y="2623130"/>
          <a:ext cx="3746952" cy="2248171"/>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latin typeface="Calibri" panose="020F0502020204030204" pitchFamily="34" charset="0"/>
              <a:cs typeface="Calibri" panose="020F0502020204030204" pitchFamily="34" charset="0"/>
            </a:rPr>
            <a:t>Section 250 (6B) (6C) and 6(D) inserted in IT Act to provide a scheme for disposal of the cases under Appeal </a:t>
          </a:r>
        </a:p>
      </dsp:txBody>
      <dsp:txXfrm>
        <a:off x="9049" y="2623130"/>
        <a:ext cx="3746952" cy="2248171"/>
      </dsp:txXfrm>
    </dsp:sp>
    <dsp:sp modelId="{17374157-9958-4B8A-AD52-A8206335E4AC}">
      <dsp:nvSpPr>
        <dsp:cNvPr id="0" name=""/>
        <dsp:cNvSpPr/>
      </dsp:nvSpPr>
      <dsp:spPr>
        <a:xfrm>
          <a:off x="4130697" y="2623130"/>
          <a:ext cx="3746952" cy="2248171"/>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latin typeface="Calibri" panose="020F0502020204030204" pitchFamily="34" charset="0"/>
              <a:cs typeface="Calibri" panose="020F0502020204030204" pitchFamily="34" charset="0"/>
            </a:rPr>
            <a:t>Section 274 of the IT Act for </a:t>
          </a:r>
          <a:r>
            <a:rPr lang="en-IN" sz="2500" kern="1200" dirty="0">
              <a:latin typeface="Calibri" panose="020F0502020204030204" pitchFamily="34" charset="0"/>
              <a:cs typeface="Calibri" panose="020F0502020204030204" pitchFamily="34" charset="0"/>
            </a:rPr>
            <a:t>penalty under Scheme </a:t>
          </a:r>
          <a:endParaRPr lang="en-US" sz="2500" kern="1200" dirty="0">
            <a:latin typeface="Calibri" panose="020F0502020204030204" pitchFamily="34" charset="0"/>
            <a:cs typeface="Calibri" panose="020F0502020204030204" pitchFamily="34" charset="0"/>
          </a:endParaRPr>
        </a:p>
      </dsp:txBody>
      <dsp:txXfrm>
        <a:off x="4130697" y="2623130"/>
        <a:ext cx="3746952" cy="2248171"/>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AF2564-31AF-4911-A2DD-C0953E7146CA}">
      <dsp:nvSpPr>
        <dsp:cNvPr id="0" name=""/>
        <dsp:cNvSpPr/>
      </dsp:nvSpPr>
      <dsp:spPr>
        <a:xfrm>
          <a:off x="2584573" y="2435782"/>
          <a:ext cx="607191" cy="1735495"/>
        </a:xfrm>
        <a:custGeom>
          <a:avLst/>
          <a:gdLst/>
          <a:ahLst/>
          <a:cxnLst/>
          <a:rect l="0" t="0" r="0" b="0"/>
          <a:pathLst>
            <a:path>
              <a:moveTo>
                <a:pt x="0" y="0"/>
              </a:moveTo>
              <a:lnTo>
                <a:pt x="303595" y="0"/>
              </a:lnTo>
              <a:lnTo>
                <a:pt x="303595" y="1735495"/>
              </a:lnTo>
              <a:lnTo>
                <a:pt x="607191" y="173549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en-US" sz="600" kern="1200"/>
        </a:p>
      </dsp:txBody>
      <dsp:txXfrm>
        <a:off x="2842202" y="3257563"/>
        <a:ext cx="91932" cy="91932"/>
      </dsp:txXfrm>
    </dsp:sp>
    <dsp:sp modelId="{559BFEBE-B739-4BF3-A7E9-069EC660E962}">
      <dsp:nvSpPr>
        <dsp:cNvPr id="0" name=""/>
        <dsp:cNvSpPr/>
      </dsp:nvSpPr>
      <dsp:spPr>
        <a:xfrm>
          <a:off x="2584573" y="2435782"/>
          <a:ext cx="607191" cy="578498"/>
        </a:xfrm>
        <a:custGeom>
          <a:avLst/>
          <a:gdLst/>
          <a:ahLst/>
          <a:cxnLst/>
          <a:rect l="0" t="0" r="0" b="0"/>
          <a:pathLst>
            <a:path>
              <a:moveTo>
                <a:pt x="0" y="0"/>
              </a:moveTo>
              <a:lnTo>
                <a:pt x="303595" y="0"/>
              </a:lnTo>
              <a:lnTo>
                <a:pt x="303595" y="578498"/>
              </a:lnTo>
              <a:lnTo>
                <a:pt x="607191" y="57849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867202" y="2704065"/>
        <a:ext cx="41932" cy="41932"/>
      </dsp:txXfrm>
    </dsp:sp>
    <dsp:sp modelId="{223AB1EB-48B8-414C-BFFC-1BABC58F64BB}">
      <dsp:nvSpPr>
        <dsp:cNvPr id="0" name=""/>
        <dsp:cNvSpPr/>
      </dsp:nvSpPr>
      <dsp:spPr>
        <a:xfrm>
          <a:off x="2584573" y="1857284"/>
          <a:ext cx="607191" cy="578498"/>
        </a:xfrm>
        <a:custGeom>
          <a:avLst/>
          <a:gdLst/>
          <a:ahLst/>
          <a:cxnLst/>
          <a:rect l="0" t="0" r="0" b="0"/>
          <a:pathLst>
            <a:path>
              <a:moveTo>
                <a:pt x="0" y="578498"/>
              </a:moveTo>
              <a:lnTo>
                <a:pt x="303595" y="578498"/>
              </a:lnTo>
              <a:lnTo>
                <a:pt x="303595" y="0"/>
              </a:lnTo>
              <a:lnTo>
                <a:pt x="607191"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867202" y="2125566"/>
        <a:ext cx="41932" cy="41932"/>
      </dsp:txXfrm>
    </dsp:sp>
    <dsp:sp modelId="{F9BFADDA-A532-4FE9-9EAC-6DA3FD2C32EF}">
      <dsp:nvSpPr>
        <dsp:cNvPr id="0" name=""/>
        <dsp:cNvSpPr/>
      </dsp:nvSpPr>
      <dsp:spPr>
        <a:xfrm>
          <a:off x="2584573" y="700287"/>
          <a:ext cx="607191" cy="1735495"/>
        </a:xfrm>
        <a:custGeom>
          <a:avLst/>
          <a:gdLst/>
          <a:ahLst/>
          <a:cxnLst/>
          <a:rect l="0" t="0" r="0" b="0"/>
          <a:pathLst>
            <a:path>
              <a:moveTo>
                <a:pt x="0" y="1735495"/>
              </a:moveTo>
              <a:lnTo>
                <a:pt x="303595" y="1735495"/>
              </a:lnTo>
              <a:lnTo>
                <a:pt x="303595" y="0"/>
              </a:lnTo>
              <a:lnTo>
                <a:pt x="607191"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en-US" sz="600" kern="1200"/>
        </a:p>
      </dsp:txBody>
      <dsp:txXfrm>
        <a:off x="2842202" y="1522068"/>
        <a:ext cx="91932" cy="91932"/>
      </dsp:txXfrm>
    </dsp:sp>
    <dsp:sp modelId="{1B9D896F-0CA1-459F-B144-8F1DC322B6C3}">
      <dsp:nvSpPr>
        <dsp:cNvPr id="0" name=""/>
        <dsp:cNvSpPr/>
      </dsp:nvSpPr>
      <dsp:spPr>
        <a:xfrm rot="16200000">
          <a:off x="-314008" y="1972983"/>
          <a:ext cx="4871565" cy="925597"/>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685" tIns="19685" rIns="19685" bIns="19685" numCol="1" spcCol="1270" anchor="ctr" anchorCtr="0">
          <a:noAutofit/>
        </a:bodyPr>
        <a:lstStyle/>
        <a:p>
          <a:pPr marL="0" lvl="0" indent="0" algn="ctr" defTabSz="1377950">
            <a:lnSpc>
              <a:spcPct val="90000"/>
            </a:lnSpc>
            <a:spcBef>
              <a:spcPct val="0"/>
            </a:spcBef>
            <a:spcAft>
              <a:spcPct val="35000"/>
            </a:spcAft>
            <a:buNone/>
          </a:pPr>
          <a:r>
            <a:rPr lang="en-US" sz="3100" kern="1200" dirty="0">
              <a:latin typeface="Calibri" panose="020F0502020204030204" pitchFamily="34" charset="0"/>
              <a:cs typeface="Calibri" panose="020F0502020204030204" pitchFamily="34" charset="0"/>
            </a:rPr>
            <a:t>All pending cases at various stages </a:t>
          </a:r>
          <a:r>
            <a:rPr lang="en-IN" sz="3100" kern="1200" dirty="0"/>
            <a:t>Appellate forums</a:t>
          </a:r>
          <a:endParaRPr lang="en-US" sz="3100" kern="1200" dirty="0">
            <a:latin typeface="Calibri" panose="020F0502020204030204" pitchFamily="34" charset="0"/>
            <a:cs typeface="Calibri" panose="020F0502020204030204" pitchFamily="34" charset="0"/>
          </a:endParaRPr>
        </a:p>
      </dsp:txBody>
      <dsp:txXfrm>
        <a:off x="-314008" y="1972983"/>
        <a:ext cx="4871565" cy="925597"/>
      </dsp:txXfrm>
    </dsp:sp>
    <dsp:sp modelId="{5D52F942-2C88-4FFB-A800-20A3933C77A6}">
      <dsp:nvSpPr>
        <dsp:cNvPr id="0" name=""/>
        <dsp:cNvSpPr/>
      </dsp:nvSpPr>
      <dsp:spPr>
        <a:xfrm>
          <a:off x="3191764" y="237488"/>
          <a:ext cx="3035959" cy="925597"/>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685" tIns="19685" rIns="19685" bIns="19685" numCol="1" spcCol="1270" anchor="ctr" anchorCtr="0">
          <a:noAutofit/>
        </a:bodyPr>
        <a:lstStyle/>
        <a:p>
          <a:pPr marL="0" lvl="0" indent="0" algn="ctr" defTabSz="1377950">
            <a:lnSpc>
              <a:spcPct val="90000"/>
            </a:lnSpc>
            <a:spcBef>
              <a:spcPct val="0"/>
            </a:spcBef>
            <a:spcAft>
              <a:spcPct val="35000"/>
            </a:spcAft>
            <a:buNone/>
          </a:pPr>
          <a:r>
            <a:rPr lang="en-IN" sz="3100" kern="1200" dirty="0"/>
            <a:t>Commissioner (A)</a:t>
          </a:r>
          <a:endParaRPr lang="en-US" sz="3100" kern="1200" dirty="0">
            <a:latin typeface="Calibri" panose="020F0502020204030204" pitchFamily="34" charset="0"/>
            <a:cs typeface="Calibri" panose="020F0502020204030204" pitchFamily="34" charset="0"/>
          </a:endParaRPr>
        </a:p>
      </dsp:txBody>
      <dsp:txXfrm>
        <a:off x="3191764" y="237488"/>
        <a:ext cx="3035959" cy="925597"/>
      </dsp:txXfrm>
    </dsp:sp>
    <dsp:sp modelId="{4730CC72-011C-40B9-806E-51511E69DE7B}">
      <dsp:nvSpPr>
        <dsp:cNvPr id="0" name=""/>
        <dsp:cNvSpPr/>
      </dsp:nvSpPr>
      <dsp:spPr>
        <a:xfrm>
          <a:off x="3191764" y="1394485"/>
          <a:ext cx="3035959" cy="925597"/>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685" tIns="19685" rIns="19685" bIns="19685" numCol="1" spcCol="1270" anchor="ctr" anchorCtr="0">
          <a:noAutofit/>
        </a:bodyPr>
        <a:lstStyle/>
        <a:p>
          <a:pPr marL="0" lvl="0" indent="0" algn="ctr" defTabSz="1377950">
            <a:lnSpc>
              <a:spcPct val="90000"/>
            </a:lnSpc>
            <a:spcBef>
              <a:spcPct val="0"/>
            </a:spcBef>
            <a:spcAft>
              <a:spcPct val="35000"/>
            </a:spcAft>
            <a:buNone/>
          </a:pPr>
          <a:r>
            <a:rPr lang="en-IN" sz="3100" kern="1200" dirty="0"/>
            <a:t>ITAT</a:t>
          </a:r>
          <a:endParaRPr lang="en-US" sz="3100" kern="1200" dirty="0">
            <a:latin typeface="Calibri" panose="020F0502020204030204" pitchFamily="34" charset="0"/>
            <a:cs typeface="Calibri" panose="020F0502020204030204" pitchFamily="34" charset="0"/>
          </a:endParaRPr>
        </a:p>
      </dsp:txBody>
      <dsp:txXfrm>
        <a:off x="3191764" y="1394485"/>
        <a:ext cx="3035959" cy="925597"/>
      </dsp:txXfrm>
    </dsp:sp>
    <dsp:sp modelId="{66B51777-CA67-406B-AEFE-679C6B37575E}">
      <dsp:nvSpPr>
        <dsp:cNvPr id="0" name=""/>
        <dsp:cNvSpPr/>
      </dsp:nvSpPr>
      <dsp:spPr>
        <a:xfrm>
          <a:off x="3191764" y="2551482"/>
          <a:ext cx="3035959" cy="925597"/>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685" tIns="19685" rIns="19685" bIns="19685" numCol="1" spcCol="1270" anchor="ctr" anchorCtr="0">
          <a:noAutofit/>
        </a:bodyPr>
        <a:lstStyle/>
        <a:p>
          <a:pPr marL="0" lvl="0" indent="0" algn="ctr" defTabSz="1377950">
            <a:lnSpc>
              <a:spcPct val="90000"/>
            </a:lnSpc>
            <a:spcBef>
              <a:spcPct val="0"/>
            </a:spcBef>
            <a:spcAft>
              <a:spcPct val="35000"/>
            </a:spcAft>
            <a:buNone/>
          </a:pPr>
          <a:r>
            <a:rPr lang="en-IN" sz="3100" kern="1200" dirty="0"/>
            <a:t>HC</a:t>
          </a:r>
          <a:endParaRPr lang="en-US" sz="3100" kern="1200" dirty="0">
            <a:latin typeface="Calibri" panose="020F0502020204030204" pitchFamily="34" charset="0"/>
            <a:cs typeface="Calibri" panose="020F0502020204030204" pitchFamily="34" charset="0"/>
          </a:endParaRPr>
        </a:p>
      </dsp:txBody>
      <dsp:txXfrm>
        <a:off x="3191764" y="2551482"/>
        <a:ext cx="3035959" cy="925597"/>
      </dsp:txXfrm>
    </dsp:sp>
    <dsp:sp modelId="{226CF916-DEB4-4CF1-8595-A0AF0BE74AEF}">
      <dsp:nvSpPr>
        <dsp:cNvPr id="0" name=""/>
        <dsp:cNvSpPr/>
      </dsp:nvSpPr>
      <dsp:spPr>
        <a:xfrm>
          <a:off x="3191764" y="3708478"/>
          <a:ext cx="3035959" cy="925597"/>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685" tIns="19685" rIns="19685" bIns="19685" numCol="1" spcCol="1270" anchor="ctr" anchorCtr="0">
          <a:noAutofit/>
        </a:bodyPr>
        <a:lstStyle/>
        <a:p>
          <a:pPr marL="0" lvl="0" indent="0" algn="ctr" defTabSz="1377950">
            <a:lnSpc>
              <a:spcPct val="90000"/>
            </a:lnSpc>
            <a:spcBef>
              <a:spcPct val="0"/>
            </a:spcBef>
            <a:spcAft>
              <a:spcPct val="35000"/>
            </a:spcAft>
            <a:buNone/>
          </a:pPr>
          <a:r>
            <a:rPr lang="en-IN" sz="3100" kern="1200" dirty="0"/>
            <a:t>SC</a:t>
          </a:r>
          <a:endParaRPr lang="en-US" sz="3100" kern="1200" dirty="0">
            <a:latin typeface="Calibri" panose="020F0502020204030204" pitchFamily="34" charset="0"/>
            <a:cs typeface="Calibri" panose="020F0502020204030204" pitchFamily="34" charset="0"/>
          </a:endParaRPr>
        </a:p>
      </dsp:txBody>
      <dsp:txXfrm>
        <a:off x="3191764" y="3708478"/>
        <a:ext cx="3035959" cy="925597"/>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layout1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16.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17.xml><?xml version="1.0" encoding="utf-8"?>
<dgm:layoutDef xmlns:dgm="http://schemas.openxmlformats.org/drawingml/2006/diagram" xmlns:a="http://schemas.openxmlformats.org/drawingml/2006/main" uniqueId="urn:microsoft.com/office/officeart/2009/3/layout/CircleRelationship">
  <dgm:title val=""/>
  <dgm:desc val=""/>
  <dgm:catLst>
    <dgm:cat type="relationship" pri="1500"/>
  </dgm:catLst>
  <dgm:sampData>
    <dgm:dataModel>
      <dgm:ptLst>
        <dgm:pt modelId="0" type="doc"/>
        <dgm:pt modelId="10">
          <dgm:prSet phldr="1"/>
        </dgm:pt>
        <dgm:pt modelId="11">
          <dgm:prSet phldr="1"/>
        </dgm:pt>
        <dgm:pt modelId="12">
          <dgm:prSet phldr="1"/>
        </dgm:pt>
      </dgm:ptLst>
      <dgm:cxnLst>
        <dgm:cxn modelId="20" srcId="0" destId="10" srcOrd="0" destOrd="0"/>
        <dgm:cxn modelId="21" srcId="10" destId="11" srcOrd="0" destOrd="0"/>
        <dgm:cxn modelId="22" srcId="10" destId="12" srcOrd="0" destOrd="0"/>
      </dgm:cxnLst>
      <dgm:bg/>
      <dgm:whole/>
    </dgm:dataModel>
  </dgm:sampData>
  <dgm:styleData>
    <dgm:dataModel>
      <dgm:ptLst>
        <dgm:pt modelId="0" type="doc"/>
        <dgm:pt modelId="10">
          <dgm:prSet phldr="1"/>
        </dgm:pt>
        <dgm:pt modelId="11">
          <dgm:prSet phldr="1"/>
        </dgm:pt>
        <dgm:pt modelId="12">
          <dgm:prSet phldr="1"/>
        </dgm:pt>
      </dgm:ptLst>
      <dgm:cxnLst>
        <dgm:cxn modelId="20" srcId="0" destId="10" srcOrd="0" destOrd="0"/>
        <dgm:cxn modelId="21" srcId="10" destId="11" srcOrd="0" destOrd="0"/>
        <dgm:cxn modelId="22" srcId="10" destId="12" srcOrd="0" destOrd="0"/>
      </dgm:cxnLst>
      <dgm:bg/>
      <dgm:whole/>
    </dgm:dataModel>
  </dgm:styleData>
  <dgm:clrData>
    <dgm:dataModel>
      <dgm:ptLst>
        <dgm:pt modelId="0" type="doc"/>
        <dgm:pt modelId="10">
          <dgm:prSet phldr="1"/>
        </dgm:pt>
        <dgm:pt modelId="11">
          <dgm:prSet phldr="1"/>
        </dgm:pt>
        <dgm:pt modelId="12">
          <dgm:prSet phldr="1"/>
        </dgm:pt>
      </dgm:ptLst>
      <dgm:cxnLst>
        <dgm:cxn modelId="20" srcId="0" destId="10" srcOrd="0" destOrd="0"/>
        <dgm:cxn modelId="21" srcId="10" destId="11" srcOrd="0" destOrd="0"/>
        <dgm:cxn modelId="22" srcId="10" destId="12" srcOrd="0" destOrd="0"/>
      </dgm:cxnLst>
      <dgm:bg/>
      <dgm:whole/>
    </dgm:dataModel>
  </dgm:clrData>
  <dgm:layoutNode name="Name0">
    <dgm:varLst>
      <dgm:chMax val="1"/>
      <dgm:chPref val="1"/>
    </dgm:varLst>
    <dgm:shape xmlns:r="http://schemas.openxmlformats.org/officeDocument/2006/relationships" r:blip="">
      <dgm:adjLst/>
    </dgm:shape>
    <dgm:choose name="Name1">
      <dgm:if name="Name2" axis="ch ch" ptType="node node" func="cnt" op="equ" val="0">
        <dgm:alg type="composite">
          <dgm:param type="ar" val="0.98"/>
        </dgm:alg>
        <dgm:constrLst>
          <dgm:constr type="primFontSz" for="des" ptType="node" op="equ" val="65"/>
          <dgm:constr type="l" for="ch" forName="Parent" refType="w" fact="0"/>
          <dgm:constr type="t" for="ch" forName="Parent" refType="h" fact="0.039"/>
          <dgm:constr type="w" for="ch" forName="Parent" refType="w" fact="0.8734"/>
          <dgm:constr type="h" for="ch" forName="Parent" refType="h" fact="0.856"/>
          <dgm:constr type="l" for="ch" forName="Accent1" refType="w" fact="0.4984"/>
          <dgm:constr type="t" for="ch" forName="Accent1" refType="h" fact="0"/>
          <dgm:constr type="w" for="ch" forName="Accent1" refType="w" fact="0.0972"/>
          <dgm:constr type="h" for="ch" forName="Accent1" refType="h" fact="0.0952"/>
          <dgm:constr type="l" for="ch" forName="Accent2" refType="w" fact="0.2684"/>
          <dgm:constr type="t" for="ch" forName="Accent2" refType="h" fact="0.8314"/>
          <dgm:constr type="w" for="ch" forName="Accent2" refType="w" fact="0.0704"/>
          <dgm:constr type="h" for="ch" forName="Accent2" refType="h" fact="0.069"/>
          <dgm:constr type="l" for="ch" forName="Accent3" refType="w" fact="0.9296"/>
          <dgm:constr type="t" for="ch" forName="Accent3" refType="h" fact="0.3864"/>
          <dgm:constr type="w" for="ch" forName="Accent3" refType="w" fact="0.0704"/>
          <dgm:constr type="h" for="ch" forName="Accent3" refType="h" fact="0.069"/>
          <dgm:constr type="l" for="ch" forName="Accent4" refType="w" fact="0.5931"/>
          <dgm:constr type="t" for="ch" forName="Accent4" refType="h" fact="0.9048"/>
          <dgm:constr type="w" for="ch" forName="Accent4" refType="w" fact="0.0972"/>
          <dgm:constr type="h" for="ch" forName="Accent4" refType="h" fact="0.0952"/>
          <dgm:constr type="l" for="ch" forName="Accent5" refType="w" fact="0.2883"/>
          <dgm:constr type="t" for="ch" forName="Accent5" refType="h" fact="0.1353"/>
          <dgm:constr type="w" for="ch" forName="Accent5" refType="w" fact="0.0704"/>
          <dgm:constr type="h" for="ch" forName="Accent5" refType="h" fact="0.069"/>
          <dgm:constr type="l" for="ch" forName="Accent6" refType="w" fact="0.0666"/>
          <dgm:constr type="t" for="ch" forName="Accent6" refType="h" fact="0.53"/>
          <dgm:constr type="w" for="ch" forName="Accent6" refType="w" fact="0.0704"/>
          <dgm:constr type="h" for="ch" forName="Accent6" refType="h" fact="0.069"/>
        </dgm:constrLst>
      </dgm:if>
      <dgm:if name="Name3" axis="ch ch" ptType="node node" func="cnt" op="equ" val="1">
        <dgm:alg type="composite">
          <dgm:param type="ar" val="1.2476"/>
        </dgm:alg>
        <dgm:constrLst>
          <dgm:constr type="primFontSz" for="des" ptType="node" op="equ" val="65"/>
          <dgm:constr type="l" for="ch" forName="Parent" refType="w" fact="0.2145"/>
          <dgm:constr type="t" for="ch" forName="Parent" refType="h" fact="0.039"/>
          <dgm:constr type="w" for="ch" forName="Parent" refType="w" fact="0.6861"/>
          <dgm:constr type="h" for="ch" forName="Parent" refType="h" fact="0.856"/>
          <dgm:constr type="l" for="ch" forName="Accent8" refType="w" fact="0.0262"/>
          <dgm:constr type="t" for="ch" forName="Accent8" refType="h" fact="0.6434"/>
          <dgm:constr type="w" for="ch" forName="Accent8" refType="w" fact="0.138"/>
          <dgm:constr type="h" for="ch" forName="Accent8" refType="h" fact="0.1721"/>
          <dgm:constr type="l" for="ch" forName="Accent1" refType="w" fact="0.6059"/>
          <dgm:constr type="t" for="ch" forName="Accent1" refType="h" fact="0"/>
          <dgm:constr type="w" for="ch" forName="Accent1" refType="w" fact="0.0763"/>
          <dgm:constr type="h" for="ch" forName="Accent1" refType="h" fact="0.0952"/>
          <dgm:constr type="l" for="ch" forName="Accent2" refType="w" fact="0.4253"/>
          <dgm:constr type="t" for="ch" forName="Accent2" refType="h" fact="0.8314"/>
          <dgm:constr type="w" for="ch" forName="Accent2" refType="w" fact="0.0553"/>
          <dgm:constr type="h" for="ch" forName="Accent2" refType="h" fact="0.069"/>
          <dgm:constr type="l" for="ch" forName="Accent3" refType="w" fact="0.9447"/>
          <dgm:constr type="t" for="ch" forName="Accent3" refType="h" fact="0.3864"/>
          <dgm:constr type="w" for="ch" forName="Accent3" refType="w" fact="0.0553"/>
          <dgm:constr type="h" for="ch" forName="Accent3" refType="h" fact="0.069"/>
          <dgm:constr type="l" for="ch" forName="Child1" refType="w" fact="0"/>
          <dgm:constr type="t" for="ch" forName="Child1" refType="h" fact="0.1935"/>
          <dgm:constr type="w" for="ch" forName="Child1" refType="w" fact="0.2789"/>
          <dgm:constr type="h" for="ch" forName="Child1" refType="h" fact="0.3479"/>
          <dgm:constr type="l" for="ch" forName="Accent4" refType="w" fact="0.6803"/>
          <dgm:constr type="t" for="ch" forName="Accent4" refType="h" fact="0.9048"/>
          <dgm:constr type="w" for="ch" forName="Accent4" refType="w" fact="0.0763"/>
          <dgm:constr type="h" for="ch" forName="Accent4" refType="h" fact="0.0952"/>
          <dgm:constr type="l" for="ch" forName="Accent7" refType="w" fact="0.5287"/>
          <dgm:constr type="t" for="ch" forName="Accent7" refType="h" fact="0.1383"/>
          <dgm:constr type="w" for="ch" forName="Accent7" refType="w" fact="0.0763"/>
          <dgm:constr type="h" for="ch" forName="Accent7" refType="h" fact="0.0952"/>
          <dgm:constr type="l" for="ch" forName="Accent5" refType="w" fact="0.4409"/>
          <dgm:constr type="t" for="ch" forName="Accent5" refType="h" fact="0.1353"/>
          <dgm:constr type="w" for="ch" forName="Accent5" refType="w" fact="0.0553"/>
          <dgm:constr type="h" for="ch" forName="Accent5" refType="h" fact="0.069"/>
          <dgm:constr type="l" for="ch" forName="Accent6" refType="w" fact="0.2668"/>
          <dgm:constr type="t" for="ch" forName="Accent6" refType="h" fact="0.53"/>
          <dgm:constr type="w" for="ch" forName="Accent6" refType="w" fact="0.0553"/>
          <dgm:constr type="h" for="ch" forName="Accent6" refType="h" fact="0.069"/>
        </dgm:constrLst>
      </dgm:if>
      <dgm:if name="Name4" axis="ch ch" ptType="node node" func="cnt" op="equ" val="2">
        <dgm:alg type="composite">
          <dgm:param type="ar" val="1.592"/>
        </dgm:alg>
        <dgm:constrLst>
          <dgm:constr type="primFontSz" for="des" ptType="node" op="equ" val="65"/>
          <dgm:constr type="l" for="ch" forName="Parent" refType="w" fact="0.1886"/>
          <dgm:constr type="t" for="ch" forName="Parent" refType="h" fact="0.039"/>
          <dgm:constr type="w" for="ch" forName="Parent" refType="w" fact="0.5377"/>
          <dgm:constr type="h" for="ch" forName="Parent" refType="h" fact="0.856"/>
          <dgm:constr type="l" for="ch" forName="Accent8" refType="w" fact="0.0411"/>
          <dgm:constr type="t" for="ch" forName="Accent8" refType="h" fact="0.6434"/>
          <dgm:constr type="w" for="ch" forName="Accent8" refType="w" fact="0.1081"/>
          <dgm:constr type="h" for="ch" forName="Accent8" refType="h" fact="0.1721"/>
          <dgm:constr type="l" for="ch" forName="Accent1" refType="w" fact="0.4954"/>
          <dgm:constr type="t" for="ch" forName="Accent1" refType="h" fact="0"/>
          <dgm:constr type="w" for="ch" forName="Accent1" refType="w" fact="0.0598"/>
          <dgm:constr type="h" for="ch" forName="Accent1" refType="h" fact="0.0952"/>
          <dgm:constr type="l" for="ch" forName="Accent2" refType="w" fact="0.3538"/>
          <dgm:constr type="t" for="ch" forName="Accent2" refType="h" fact="0.8314"/>
          <dgm:constr type="w" for="ch" forName="Accent2" refType="w" fact="0.0433"/>
          <dgm:constr type="h" for="ch" forName="Accent2" refType="h" fact="0.069"/>
          <dgm:constr type="l" for="ch" forName="Accent3" refType="w" fact="0.7609"/>
          <dgm:constr type="t" for="ch" forName="Accent3" refType="h" fact="0.3864"/>
          <dgm:constr type="w" for="ch" forName="Accent3" refType="w" fact="0.0433"/>
          <dgm:constr type="h" for="ch" forName="Accent3" refType="h" fact="0.069"/>
          <dgm:constr type="l" for="ch" forName="Accent9" refType="w" fact="0.6839"/>
          <dgm:constr type="t" for="ch" forName="Accent9" refType="h" fact="0.27"/>
          <dgm:constr type="w" for="ch" forName="Accent9" refType="w" fact="0.0598"/>
          <dgm:constr type="h" for="ch" forName="Accent9" refType="h" fact="0.0952"/>
          <dgm:constr type="l" for="ch" forName="Child1" refType="w" fact="0.0206"/>
          <dgm:constr type="t" for="ch" forName="Child1" refType="h" fact="0.1935"/>
          <dgm:constr type="w" for="ch" forName="Child1" refType="w" fact="0.2186"/>
          <dgm:constr type="h" for="ch" forName="Child1" refType="h" fact="0.3479"/>
          <dgm:constr type="l" for="ch" forName="Child2" refType="w" fact="0.7814"/>
          <dgm:constr type="t" for="ch" forName="Child2" refType="h" fact="0.0298"/>
          <dgm:constr type="w" for="ch" forName="Child2" refType="w" fact="0.2186"/>
          <dgm:constr type="h" for="ch" forName="Child2" refType="h" fact="0.3479"/>
          <dgm:constr type="l" for="ch" forName="Accent10" refType="w" fact="0"/>
          <dgm:constr type="t" for="ch" forName="Accent10" refType="h" fact="0.8482"/>
          <dgm:constr type="w" for="ch" forName="Accent10" refType="w" fact="0.0433"/>
          <dgm:constr type="h" for="ch" forName="Accent10" refType="h" fact="0.069"/>
          <dgm:constr type="l" for="ch" forName="Accent11" refType="w" fact="0.4318"/>
          <dgm:constr type="t" for="ch" forName="Accent11" refType="h" fact="0.75"/>
          <dgm:constr type="w" for="ch" forName="Accent11" refType="w" fact="0.0433"/>
          <dgm:constr type="h" for="ch" forName="Accent11" refType="h" fact="0.069"/>
          <dgm:constr type="l" for="ch" forName="Accent7" refType="w" fact="0.4349"/>
          <dgm:constr type="t" for="ch" forName="Accent7" refType="h" fact="0.1383"/>
          <dgm:constr type="w" for="ch" forName="Accent7" refType="w" fact="0.0598"/>
          <dgm:constr type="h" for="ch" forName="Accent7" refType="h" fact="0.0952"/>
          <dgm:constr type="l" for="ch" forName="Accent5" refType="w" fact="0.3661"/>
          <dgm:constr type="t" for="ch" forName="Accent5" refType="h" fact="0.1353"/>
          <dgm:constr type="w" for="ch" forName="Accent5" refType="w" fact="0.0433"/>
          <dgm:constr type="h" for="ch" forName="Accent5" refType="h" fact="0.069"/>
          <dgm:constr type="l" for="ch" forName="Accent6" refType="w" fact="0.2296"/>
          <dgm:constr type="t" for="ch" forName="Accent6" refType="h" fact="0.53"/>
          <dgm:constr type="w" for="ch" forName="Accent6" refType="w" fact="0.0433"/>
          <dgm:constr type="h" for="ch" forName="Accent6" refType="h" fact="0.069"/>
          <dgm:constr type="l" for="ch" forName="Accent4" refType="w" fact="0.5537"/>
          <dgm:constr type="t" for="ch" forName="Accent4" refType="h" fact="0.9048"/>
          <dgm:constr type="w" for="ch" forName="Accent4" refType="w" fact="0.0598"/>
          <dgm:constr type="h" for="ch" forName="Accent4" refType="h" fact="0.0952"/>
        </dgm:constrLst>
      </dgm:if>
      <dgm:if name="Name5" axis="ch ch" ptType="node node" func="cnt" op="equ" val="3">
        <dgm:alg type="composite">
          <dgm:param type="ar" val="1.7557"/>
        </dgm:alg>
        <dgm:constrLst>
          <dgm:constr type="primFontSz" for="des" ptType="node" op="equ" val="65"/>
          <dgm:constr type="l" for="ch" forName="Parent" refType="w" fact="0.171"/>
          <dgm:constr type="t" for="ch" forName="Parent" refType="h" fact="0.039"/>
          <dgm:constr type="w" for="ch" forName="Parent" refType="w" fact="0.4875"/>
          <dgm:constr type="h" for="ch" forName="Parent" refType="h" fact="0.856"/>
          <dgm:constr type="l" for="ch" forName="Accent8" refType="w" fact="0.0373"/>
          <dgm:constr type="t" for="ch" forName="Accent8" refType="h" fact="0.6434"/>
          <dgm:constr type="w" for="ch" forName="Accent8" refType="w" fact="0.098"/>
          <dgm:constr type="h" for="ch" forName="Accent8" refType="h" fact="0.1721"/>
          <dgm:constr type="l" for="ch" forName="Accent1" refType="w" fact="0.4492"/>
          <dgm:constr type="t" for="ch" forName="Accent1" refType="h" fact="0"/>
          <dgm:constr type="w" for="ch" forName="Accent1" refType="w" fact="0.0542"/>
          <dgm:constr type="h" for="ch" forName="Accent1" refType="h" fact="0.0952"/>
          <dgm:constr type="l" for="ch" forName="Accent2" refType="w" fact="0.3209"/>
          <dgm:constr type="t" for="ch" forName="Accent2" refType="h" fact="0.8314"/>
          <dgm:constr type="w" for="ch" forName="Accent2" refType="w" fact="0.0393"/>
          <dgm:constr type="h" for="ch" forName="Accent2" refType="h" fact="0.069"/>
          <dgm:constr type="l" for="ch" forName="Accent3" refType="w" fact="0.6899"/>
          <dgm:constr type="t" for="ch" forName="Accent3" refType="h" fact="0.3864"/>
          <dgm:constr type="w" for="ch" forName="Accent3" refType="w" fact="0.0393"/>
          <dgm:constr type="h" for="ch" forName="Accent3" refType="h" fact="0.069"/>
          <dgm:constr type="l" for="ch" forName="Accent9" refType="w" fact="0.6201"/>
          <dgm:constr type="t" for="ch" forName="Accent9" refType="h" fact="0.27"/>
          <dgm:constr type="w" for="ch" forName="Accent9" refType="w" fact="0.0542"/>
          <dgm:constr type="h" for="ch" forName="Accent9" refType="h" fact="0.0952"/>
          <dgm:constr type="l" for="ch" forName="Child1" refType="w" fact="0.0186"/>
          <dgm:constr type="t" for="ch" forName="Child1" refType="h" fact="0.1935"/>
          <dgm:constr type="w" for="ch" forName="Child1" refType="w" fact="0.1982"/>
          <dgm:constr type="h" for="ch" forName="Child1" refType="h" fact="0.3479"/>
          <dgm:constr type="l" for="ch" forName="Child2" refType="w" fact="0.7086"/>
          <dgm:constr type="t" for="ch" forName="Child2" refType="h" fact="0.0298"/>
          <dgm:constr type="w" for="ch" forName="Child2" refType="w" fact="0.1982"/>
          <dgm:constr type="h" for="ch" forName="Child2" refType="h" fact="0.3479"/>
          <dgm:constr type="l" for="ch" forName="Child3" refType="w" fact="0.8018"/>
          <dgm:constr type="t" for="ch" forName="Child3" refType="h" fact="0.6312"/>
          <dgm:constr type="w" for="ch" forName="Child3" refType="w" fact="0.1982"/>
          <dgm:constr type="h" for="ch" forName="Child3" refType="h" fact="0.3479"/>
          <dgm:constr type="l" for="ch" forName="Accent12" refType="w" fact="0.7459"/>
          <dgm:constr type="t" for="ch" forName="Accent12" refType="h" fact="0.619"/>
          <dgm:constr type="w" for="ch" forName="Accent12" refType="w" fact="0.0393"/>
          <dgm:constr type="h" for="ch" forName="Accent12" refType="h" fact="0.069"/>
          <dgm:constr type="l" for="ch" forName="Accent4" refType="w" fact="0.5021"/>
          <dgm:constr type="t" for="ch" forName="Accent4" refType="h" fact="0.9048"/>
          <dgm:constr type="w" for="ch" forName="Accent4" refType="w" fact="0.0542"/>
          <dgm:constr type="h" for="ch" forName="Accent4" refType="h" fact="0.0952"/>
          <dgm:constr type="l" for="ch" forName="Accent10" refType="w" fact="0"/>
          <dgm:constr type="t" for="ch" forName="Accent10" refType="h" fact="0.8482"/>
          <dgm:constr type="w" for="ch" forName="Accent10" refType="w" fact="0.0393"/>
          <dgm:constr type="h" for="ch" forName="Accent10" refType="h" fact="0.069"/>
          <dgm:constr type="l" for="ch" forName="Accent11" refType="w" fact="0.3916"/>
          <dgm:constr type="t" for="ch" forName="Accent11" refType="h" fact="0.75"/>
          <dgm:constr type="w" for="ch" forName="Accent11" refType="w" fact="0.0393"/>
          <dgm:constr type="h" for="ch" forName="Accent11" refType="h" fact="0.069"/>
          <dgm:constr type="l" for="ch" forName="Accent7" refType="w" fact="0.3944"/>
          <dgm:constr type="t" for="ch" forName="Accent7" refType="h" fact="0.1383"/>
          <dgm:constr type="w" for="ch" forName="Accent7" refType="w" fact="0.0542"/>
          <dgm:constr type="h" for="ch" forName="Accent7" refType="h" fact="0.0952"/>
          <dgm:constr type="l" for="ch" forName="Accent5" refType="w" fact="0.3319"/>
          <dgm:constr type="t" for="ch" forName="Accent5" refType="h" fact="0.1353"/>
          <dgm:constr type="w" for="ch" forName="Accent5" refType="w" fact="0.0393"/>
          <dgm:constr type="h" for="ch" forName="Accent5" refType="h" fact="0.069"/>
          <dgm:constr type="l" for="ch" forName="Accent6" refType="w" fact="0.2082"/>
          <dgm:constr type="t" for="ch" forName="Accent6" refType="h" fact="0.53"/>
          <dgm:constr type="w" for="ch" forName="Accent6" refType="w" fact="0.0393"/>
          <dgm:constr type="h" for="ch" forName="Accent6" refType="h" fact="0.069"/>
        </dgm:constrLst>
      </dgm:if>
      <dgm:if name="Name6" axis="ch ch" ptType="node node" func="cnt" op="equ" val="4">
        <dgm:alg type="composite">
          <dgm:param type="ar" val="1.3749"/>
        </dgm:alg>
        <dgm:constrLst>
          <dgm:constr type="primFontSz" for="des" ptType="node" op="equ" val="65"/>
          <dgm:constr type="l" for="ch" forName="Parent" refType="w" fact="0.171"/>
          <dgm:constr type="t" for="ch" forName="Parent" refType="h" fact="0.0306"/>
          <dgm:constr type="w" for="ch" forName="Parent" refType="w" fact="0.4875"/>
          <dgm:constr type="h" for="ch" forName="Parent" refType="h" fact="0.6703"/>
          <dgm:constr type="l" for="ch" forName="Accent8" refType="w" fact="0.0373"/>
          <dgm:constr type="t" for="ch" forName="Accent8" refType="h" fact="0.5038"/>
          <dgm:constr type="w" for="ch" forName="Accent8" refType="w" fact="0.098"/>
          <dgm:constr type="h" for="ch" forName="Accent8" refType="h" fact="0.1348"/>
          <dgm:constr type="l" for="ch" forName="Accent1" refType="w" fact="0.4492"/>
          <dgm:constr type="t" for="ch" forName="Accent1" refType="h" fact="0"/>
          <dgm:constr type="w" for="ch" forName="Accent1" refType="w" fact="0.0542"/>
          <dgm:constr type="h" for="ch" forName="Accent1" refType="h" fact="0.0746"/>
          <dgm:constr type="l" for="ch" forName="Accent2" refType="w" fact="0.3209"/>
          <dgm:constr type="t" for="ch" forName="Accent2" refType="h" fact="0.6511"/>
          <dgm:constr type="w" for="ch" forName="Accent2" refType="w" fact="0.0393"/>
          <dgm:constr type="h" for="ch" forName="Accent2" refType="h" fact="0.054"/>
          <dgm:constr type="l" for="ch" forName="Accent3" refType="w" fact="0.6899"/>
          <dgm:constr type="t" for="ch" forName="Accent3" refType="h" fact="0.3026"/>
          <dgm:constr type="w" for="ch" forName="Accent3" refType="w" fact="0.0393"/>
          <dgm:constr type="h" for="ch" forName="Accent3" refType="h" fact="0.054"/>
          <dgm:constr type="l" for="ch" forName="Accent9" refType="w" fact="0.6201"/>
          <dgm:constr type="t" for="ch" forName="Accent9" refType="h" fact="0.2115"/>
          <dgm:constr type="w" for="ch" forName="Accent9" refType="w" fact="0.0542"/>
          <dgm:constr type="h" for="ch" forName="Accent9" refType="h" fact="0.0746"/>
          <dgm:constr type="l" for="ch" forName="Child1" refType="w" fact="0.0186"/>
          <dgm:constr type="t" for="ch" forName="Child1" refType="h" fact="0.1515"/>
          <dgm:constr type="w" for="ch" forName="Child1" refType="w" fact="0.1982"/>
          <dgm:constr type="h" for="ch" forName="Child1" refType="h" fact="0.2725"/>
          <dgm:constr type="l" for="ch" forName="Child2" refType="w" fact="0.7086"/>
          <dgm:constr type="t" for="ch" forName="Child2" refType="h" fact="0.0233"/>
          <dgm:constr type="w" for="ch" forName="Child2" refType="w" fact="0.1982"/>
          <dgm:constr type="h" for="ch" forName="Child2" refType="h" fact="0.2725"/>
          <dgm:constr type="l" for="ch" forName="Child3" refType="w" fact="0.8018"/>
          <dgm:constr type="t" for="ch" forName="Child3" refType="h" fact="0.4943"/>
          <dgm:constr type="w" for="ch" forName="Child3" refType="w" fact="0.1982"/>
          <dgm:constr type="h" for="ch" forName="Child3" refType="h" fact="0.2725"/>
          <dgm:constr type="l" for="ch" forName="Accent12" refType="w" fact="0.7459"/>
          <dgm:constr type="t" for="ch" forName="Accent12" refType="h" fact="0.4848"/>
          <dgm:constr type="w" for="ch" forName="Accent12" refType="w" fact="0.0393"/>
          <dgm:constr type="h" for="ch" forName="Accent12" refType="h" fact="0.054"/>
          <dgm:constr type="l" for="ch" forName="Accent4" refType="w" fact="0.5021"/>
          <dgm:constr type="t" for="ch" forName="Accent4" refType="h" fact="0.7085"/>
          <dgm:constr type="w" for="ch" forName="Accent4" refType="w" fact="0.0542"/>
          <dgm:constr type="h" for="ch" forName="Accent4" refType="h" fact="0.0746"/>
          <dgm:constr type="l" for="ch" forName="Accent10" refType="w" fact="0"/>
          <dgm:constr type="t" for="ch" forName="Accent10" refType="h" fact="0.6642"/>
          <dgm:constr type="w" for="ch" forName="Accent10" refType="w" fact="0.0393"/>
          <dgm:constr type="h" for="ch" forName="Accent10" refType="h" fact="0.054"/>
          <dgm:constr type="l" for="ch" forName="Accent11" refType="w" fact="0.3916"/>
          <dgm:constr type="t" for="ch" forName="Accent11" refType="h" fact="0.5873"/>
          <dgm:constr type="w" for="ch" forName="Accent11" refType="w" fact="0.0393"/>
          <dgm:constr type="h" for="ch" forName="Accent11" refType="h" fact="0.054"/>
          <dgm:constr type="l" for="ch" forName="Accent7" refType="w" fact="0.3944"/>
          <dgm:constr type="t" for="ch" forName="Accent7" refType="h" fact="0.1083"/>
          <dgm:constr type="w" for="ch" forName="Accent7" refType="w" fact="0.0542"/>
          <dgm:constr type="h" for="ch" forName="Accent7" refType="h" fact="0.0746"/>
          <dgm:constr type="l" for="ch" forName="Accent5" refType="w" fact="0.3319"/>
          <dgm:constr type="t" for="ch" forName="Accent5" refType="h" fact="0.1059"/>
          <dgm:constr type="w" for="ch" forName="Accent5" refType="w" fact="0.0393"/>
          <dgm:constr type="h" for="ch" forName="Accent5" refType="h" fact="0.054"/>
          <dgm:constr type="l" for="ch" forName="Accent6" refType="w" fact="0.2082"/>
          <dgm:constr type="t" for="ch" forName="Accent6" refType="h" fact="0.4151"/>
          <dgm:constr type="w" for="ch" forName="Accent6" refType="w" fact="0.0393"/>
          <dgm:constr type="h" for="ch" forName="Accent6" refType="h" fact="0.054"/>
          <dgm:constr type="l" for="ch" forName="Child4" refType="w" fact="0.2329"/>
          <dgm:constr type="t" for="ch" forName="Child4" refType="h" fact="0.7275"/>
          <dgm:constr type="w" for="ch" forName="Child4" refType="w" fact="0.1982"/>
          <dgm:constr type="h" for="ch" forName="Child4" refType="h" fact="0.2725"/>
          <dgm:constr type="l" for="ch" forName="Accent13" refType="w" fact="0.4099"/>
          <dgm:constr type="t" for="ch" forName="Accent13" refType="h" fact="0.7183"/>
          <dgm:constr type="w" for="ch" forName="Accent13" refType="w" fact="0.0393"/>
          <dgm:constr type="h" for="ch" forName="Accent13" refType="h" fact="0.054"/>
        </dgm:constrLst>
      </dgm:if>
      <dgm:else name="Name7">
        <dgm:alg type="composite">
          <dgm:param type="ar" val="1.1477"/>
        </dgm:alg>
        <dgm:constrLst>
          <dgm:constr type="primFontSz" for="des" ptType="node" op="equ" val="65"/>
          <dgm:constr type="l" for="ch" forName="Parent" refType="w" fact="0.171"/>
          <dgm:constr type="t" for="ch" forName="Parent" refType="h" fact="0.1907"/>
          <dgm:constr type="w" for="ch" forName="Parent" refType="w" fact="0.4875"/>
          <dgm:constr type="h" for="ch" forName="Parent" refType="h" fact="0.5596"/>
          <dgm:constr type="l" for="ch" forName="Accent8" refType="w" fact="0.0373"/>
          <dgm:constr type="t" for="ch" forName="Accent8" refType="h" fact="0.5858"/>
          <dgm:constr type="w" for="ch" forName="Accent8" refType="w" fact="0.098"/>
          <dgm:constr type="h" for="ch" forName="Accent8" refType="h" fact="0.1125"/>
          <dgm:constr type="l" for="ch" forName="Accent1" refType="w" fact="0.4492"/>
          <dgm:constr type="t" for="ch" forName="Accent1" refType="h" fact="0.1652"/>
          <dgm:constr type="w" for="ch" forName="Accent1" refType="w" fact="0.0542"/>
          <dgm:constr type="h" for="ch" forName="Accent1" refType="h" fact="0.0623"/>
          <dgm:constr type="l" for="ch" forName="Accent2" refType="w" fact="0.3209"/>
          <dgm:constr type="t" for="ch" forName="Accent2" refType="h" fact="0.7087"/>
          <dgm:constr type="w" for="ch" forName="Accent2" refType="w" fact="0.0393"/>
          <dgm:constr type="h" for="ch" forName="Accent2" refType="h" fact="0.0451"/>
          <dgm:constr type="l" for="ch" forName="Accent3" refType="w" fact="0.6899"/>
          <dgm:constr type="t" for="ch" forName="Accent3" refType="h" fact="0.4178"/>
          <dgm:constr type="w" for="ch" forName="Accent3" refType="w" fact="0.0393"/>
          <dgm:constr type="h" for="ch" forName="Accent3" refType="h" fact="0.0451"/>
          <dgm:constr type="l" for="ch" forName="Accent9" refType="w" fact="0.6201"/>
          <dgm:constr type="t" for="ch" forName="Accent9" refType="h" fact="0.3417"/>
          <dgm:constr type="w" for="ch" forName="Accent9" refType="w" fact="0.0542"/>
          <dgm:constr type="h" for="ch" forName="Accent9" refType="h" fact="0.0623"/>
          <dgm:constr type="l" for="ch" forName="Child1" refType="w" fact="0.0186"/>
          <dgm:constr type="t" for="ch" forName="Child1" refType="h" fact="0.2917"/>
          <dgm:constr type="w" for="ch" forName="Child1" refType="w" fact="0.1982"/>
          <dgm:constr type="h" for="ch" forName="Child1" refType="h" fact="0.2275"/>
          <dgm:constr type="l" for="ch" forName="Child2" refType="w" fact="0.7086"/>
          <dgm:constr type="t" for="ch" forName="Child2" refType="h" fact="0.1847"/>
          <dgm:constr type="w" for="ch" forName="Child2" refType="w" fact="0.1982"/>
          <dgm:constr type="h" for="ch" forName="Child2" refType="h" fact="0.2275"/>
          <dgm:constr type="l" for="ch" forName="Child3" refType="w" fact="0.8018"/>
          <dgm:constr type="t" for="ch" forName="Child3" refType="h" fact="0.5778"/>
          <dgm:constr type="w" for="ch" forName="Child3" refType="w" fact="0.1982"/>
          <dgm:constr type="h" for="ch" forName="Child3" refType="h" fact="0.2275"/>
          <dgm:constr type="l" for="ch" forName="Accent12" refType="w" fact="0.7459"/>
          <dgm:constr type="t" for="ch" forName="Accent12" refType="h" fact="0.5699"/>
          <dgm:constr type="w" for="ch" forName="Accent12" refType="w" fact="0.0393"/>
          <dgm:constr type="h" for="ch" forName="Accent12" refType="h" fact="0.0451"/>
          <dgm:constr type="l" for="ch" forName="Accent4" refType="w" fact="0.5021"/>
          <dgm:constr type="t" for="ch" forName="Accent4" refType="h" fact="0.7567"/>
          <dgm:constr type="w" for="ch" forName="Accent4" refType="w" fact="0.0542"/>
          <dgm:constr type="h" for="ch" forName="Accent4" refType="h" fact="0.0623"/>
          <dgm:constr type="l" for="ch" forName="Accent10" refType="w" fact="0"/>
          <dgm:constr type="t" for="ch" forName="Accent10" refType="h" fact="0.7197"/>
          <dgm:constr type="w" for="ch" forName="Accent10" refType="w" fact="0.0393"/>
          <dgm:constr type="h" for="ch" forName="Accent10" refType="h" fact="0.0451"/>
          <dgm:constr type="l" for="ch" forName="Accent11" refType="w" fact="0.3916"/>
          <dgm:constr type="t" for="ch" forName="Accent11" refType="h" fact="0.6555"/>
          <dgm:constr type="w" for="ch" forName="Accent11" refType="w" fact="0.0393"/>
          <dgm:constr type="h" for="ch" forName="Accent11" refType="h" fact="0.0451"/>
          <dgm:constr type="l" for="ch" forName="Accent7" refType="w" fact="0.3944"/>
          <dgm:constr type="t" for="ch" forName="Accent7" refType="h" fact="0.2556"/>
          <dgm:constr type="w" for="ch" forName="Accent7" refType="w" fact="0.0542"/>
          <dgm:constr type="h" for="ch" forName="Accent7" refType="h" fact="0.0623"/>
          <dgm:constr type="l" for="ch" forName="Accent5" refType="w" fact="0.3319"/>
          <dgm:constr type="t" for="ch" forName="Accent5" refType="h" fact="0.2536"/>
          <dgm:constr type="w" for="ch" forName="Accent5" refType="w" fact="0.0393"/>
          <dgm:constr type="h" for="ch" forName="Accent5" refType="h" fact="0.0451"/>
          <dgm:constr type="l" for="ch" forName="Accent6" refType="w" fact="0.2082"/>
          <dgm:constr type="t" for="ch" forName="Accent6" refType="h" fact="0.5117"/>
          <dgm:constr type="w" for="ch" forName="Accent6" refType="w" fact="0.0393"/>
          <dgm:constr type="h" for="ch" forName="Accent6" refType="h" fact="0.0451"/>
          <dgm:constr type="l" for="ch" forName="Child5" refType="w" fact="0.4219"/>
          <dgm:constr type="t" for="ch" forName="Child5" refType="h" fact="0"/>
          <dgm:constr type="w" for="ch" forName="Child5" refType="w" fact="0.1982"/>
          <dgm:constr type="h" for="ch" forName="Child5" refType="h" fact="0.2275"/>
          <dgm:constr type="l" for="ch" forName="Child4" refType="w" fact="0.2329"/>
          <dgm:constr type="t" for="ch" forName="Child4" refType="h" fact="0.7725"/>
          <dgm:constr type="w" for="ch" forName="Child4" refType="w" fact="0.1982"/>
          <dgm:constr type="h" for="ch" forName="Child4" refType="h" fact="0.2275"/>
          <dgm:constr type="l" for="ch" forName="Accent15" refType="w" fact="0.1775"/>
          <dgm:constr type="t" for="ch" forName="Accent15" refType="h" fact="0.2466"/>
          <dgm:constr type="w" for="ch" forName="Accent15" refType="w" fact="0.0393"/>
          <dgm:constr type="h" for="ch" forName="Accent15" refType="h" fact="0.0451"/>
          <dgm:constr type="l" for="ch" forName="Accent16" refType="w" fact="0.6351"/>
          <dgm:constr type="t" for="ch" forName="Accent16" refType="h" fact="0.056"/>
          <dgm:constr type="w" for="ch" forName="Accent16" refType="w" fact="0.0393"/>
          <dgm:constr type="h" for="ch" forName="Accent16" refType="h" fact="0.0451"/>
          <dgm:constr type="l" for="ch" forName="Accent13" refType="w" fact="0.4099"/>
          <dgm:constr type="t" for="ch" forName="Accent13" refType="h" fact="0.7648"/>
          <dgm:constr type="w" for="ch" forName="Accent13" refType="w" fact="0.0393"/>
          <dgm:constr type="h" for="ch" forName="Accent13" refType="h" fact="0.0451"/>
        </dgm:constrLst>
      </dgm:else>
    </dgm:choose>
    <dgm:forEach name="wrapper" axis="self" ptType="parTrans">
      <dgm:forEach name="accentRepeat1" axis="self">
        <dgm:layoutNode name="AccentHold1" styleLbl="node1">
          <dgm:alg type="sp"/>
          <dgm:shape xmlns:r="http://schemas.openxmlformats.org/officeDocument/2006/relationships" type="ellipse" r:blip="">
            <dgm:adjLst/>
          </dgm:shape>
          <dgm:presOf/>
        </dgm:layoutNode>
      </dgm:forEach>
      <dgm:forEach name="accentRepeat2" axis="self">
        <dgm:layoutNode name="AccentHold2" styleLbl="node1">
          <dgm:alg type="sp"/>
          <dgm:shape xmlns:r="http://schemas.openxmlformats.org/officeDocument/2006/relationships" type="ellipse" r:blip="">
            <dgm:adjLst/>
          </dgm:shape>
          <dgm:presOf/>
        </dgm:layoutNode>
      </dgm:forEach>
      <dgm:forEach name="accentRepeat3" axis="self">
        <dgm:layoutNode name="AccentHold3" styleLbl="node1">
          <dgm:alg type="sp"/>
          <dgm:shape xmlns:r="http://schemas.openxmlformats.org/officeDocument/2006/relationships" type="ellipse" r:blip="">
            <dgm:adjLst/>
          </dgm:shape>
          <dgm:presOf/>
        </dgm:layoutNode>
      </dgm:forEach>
    </dgm:forEach>
    <dgm:forEach name="Name8" axis="ch" ptType="node" cnt="1">
      <dgm:layoutNode name="Parent" styleLbl="node0">
        <dgm:varLst>
          <dgm:chMax val="5"/>
          <dgm:chPref val="5"/>
        </dgm:varLst>
        <dgm:alg type="tx"/>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ch" ptType="node" func="cnt" op="lte" val="4">
          <dgm:layoutNode name="Accent1" styleLbl="node1">
            <dgm:alg type="sp"/>
            <dgm:shape xmlns:r="http://schemas.openxmlformats.org/officeDocument/2006/relationships" type="ellipse" r:blip="">
              <dgm:adjLst/>
            </dgm:shape>
            <dgm:presOf/>
            <dgm:constrLst/>
          </dgm:layoutNode>
        </dgm:if>
        <dgm:else name="Name11"/>
      </dgm:choose>
      <dgm:layoutNode name="Accent2" styleLbl="node1">
        <dgm:alg type="sp"/>
        <dgm:shape xmlns:r="http://schemas.openxmlformats.org/officeDocument/2006/relationships" type="ellipse" r:blip="">
          <dgm:adjLst/>
        </dgm:shape>
        <dgm:presOf/>
        <dgm:constrLst/>
      </dgm:layoutNode>
      <dgm:layoutNode name="Accent3" styleLbl="node1">
        <dgm:alg type="sp"/>
        <dgm:shape xmlns:r="http://schemas.openxmlformats.org/officeDocument/2006/relationships" type="ellipse" r:blip="">
          <dgm:adjLst/>
        </dgm:shape>
        <dgm:presOf/>
        <dgm:constrLst/>
      </dgm:layoutNode>
      <dgm:layoutNode name="Accent4" styleLbl="node1">
        <dgm:alg type="sp"/>
        <dgm:shape xmlns:r="http://schemas.openxmlformats.org/officeDocument/2006/relationships" type="ellipse" r:blip="">
          <dgm:adjLst/>
        </dgm:shape>
        <dgm:presOf/>
        <dgm:constrLst/>
      </dgm:layoutNode>
      <dgm:layoutNode name="Accent5" styleLbl="node1">
        <dgm:alg type="sp"/>
        <dgm:shape xmlns:r="http://schemas.openxmlformats.org/officeDocument/2006/relationships" type="ellipse" r:blip="">
          <dgm:adjLst/>
        </dgm:shape>
        <dgm:presOf/>
        <dgm:constrLst/>
      </dgm:layoutNode>
      <dgm:layoutNode name="Accent6" styleLbl="node1">
        <dgm:alg type="sp"/>
        <dgm:shape xmlns:r="http://schemas.openxmlformats.org/officeDocument/2006/relationships" type="ellipse" r:blip="">
          <dgm:adjLst/>
        </dgm:shape>
        <dgm:presOf/>
        <dgm:constrLst/>
      </dgm:layoutNode>
    </dgm:forEach>
    <dgm:forEach name="Name12" axis="ch ch" ptType="node node" st="1 1" cnt="1 1">
      <dgm:layoutNode name="Child1"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7">
        <dgm:alg type="sp"/>
        <dgm:shape xmlns:r="http://schemas.openxmlformats.org/officeDocument/2006/relationships" r:blip="">
          <dgm:adjLst/>
        </dgm:shape>
        <dgm:presOf/>
        <dgm:constrLst/>
        <dgm:forEach name="Name13" ref="accentRepeat1"/>
      </dgm:layoutNode>
      <dgm:layoutNode name="Accent8">
        <dgm:alg type="sp"/>
        <dgm:shape xmlns:r="http://schemas.openxmlformats.org/officeDocument/2006/relationships" r:blip="">
          <dgm:adjLst/>
        </dgm:shape>
        <dgm:presOf/>
        <dgm:constrLst/>
        <dgm:forEach name="Name14" ref="accentRepeat2"/>
      </dgm:layoutNode>
    </dgm:forEach>
    <dgm:forEach name="Name15" axis="ch ch" ptType="node node" st="1 2" cnt="1 1">
      <dgm:layoutNode name="Child2"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9">
        <dgm:alg type="sp"/>
        <dgm:shape xmlns:r="http://schemas.openxmlformats.org/officeDocument/2006/relationships" r:blip="">
          <dgm:adjLst/>
        </dgm:shape>
        <dgm:presOf/>
        <dgm:constrLst/>
        <dgm:forEach name="Name16" ref="accentRepeat1"/>
      </dgm:layoutNode>
      <dgm:layoutNode name="Accent10">
        <dgm:alg type="sp"/>
        <dgm:shape xmlns:r="http://schemas.openxmlformats.org/officeDocument/2006/relationships" r:blip="">
          <dgm:adjLst/>
        </dgm:shape>
        <dgm:presOf/>
        <dgm:constrLst/>
        <dgm:forEach name="Name17" ref="accentRepeat2"/>
      </dgm:layoutNode>
      <dgm:layoutNode name="Accent11">
        <dgm:alg type="sp"/>
        <dgm:shape xmlns:r="http://schemas.openxmlformats.org/officeDocument/2006/relationships" r:blip="">
          <dgm:adjLst/>
        </dgm:shape>
        <dgm:presOf/>
        <dgm:constrLst/>
        <dgm:forEach name="Name18" ref="accentRepeat3"/>
      </dgm:layoutNode>
    </dgm:forEach>
    <dgm:forEach name="Name19" axis="ch ch" ptType="node node" st="1 3" cnt="1 1">
      <dgm:layoutNode name="Child3"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12">
        <dgm:alg type="sp"/>
        <dgm:shape xmlns:r="http://schemas.openxmlformats.org/officeDocument/2006/relationships" r:blip="">
          <dgm:adjLst/>
        </dgm:shape>
        <dgm:presOf/>
        <dgm:constrLst/>
        <dgm:forEach name="Name20" ref="accentRepeat1"/>
      </dgm:layoutNode>
    </dgm:forEach>
    <dgm:forEach name="Name21" axis="ch ch" ptType="node node" st="1 4" cnt="1 1">
      <dgm:layoutNode name="Child4"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13">
        <dgm:alg type="sp"/>
        <dgm:shape xmlns:r="http://schemas.openxmlformats.org/officeDocument/2006/relationships" r:blip="">
          <dgm:adjLst/>
        </dgm:shape>
        <dgm:presOf/>
        <dgm:constrLst/>
        <dgm:forEach name="Name22" ref="accentRepeat1"/>
      </dgm:layoutNode>
    </dgm:forEach>
    <dgm:forEach name="Name23" axis="ch ch" ptType="node node" st="1 5" cnt="1 1">
      <dgm:layoutNode name="Child5"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15">
        <dgm:alg type="sp"/>
        <dgm:shape xmlns:r="http://schemas.openxmlformats.org/officeDocument/2006/relationships" r:blip="">
          <dgm:adjLst/>
        </dgm:shape>
        <dgm:presOf/>
        <dgm:constrLst/>
        <dgm:forEach name="Name24" ref="accentRepeat2"/>
      </dgm:layoutNode>
      <dgm:layoutNode name="Accent16">
        <dgm:alg type="sp"/>
        <dgm:shape xmlns:r="http://schemas.openxmlformats.org/officeDocument/2006/relationships" r:blip="">
          <dgm:adjLst/>
        </dgm:shape>
        <dgm:presOf/>
        <dgm:constrLst/>
        <dgm:forEach name="Name25" ref="accentRepeat3"/>
      </dgm:layoutNode>
    </dgm:forEach>
  </dgm:layoutNode>
</dgm:layoutDef>
</file>

<file path=ppt/diagrams/layout18.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19.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9/3/layout/CircleRelationship">
  <dgm:title val=""/>
  <dgm:desc val=""/>
  <dgm:catLst>
    <dgm:cat type="relationship" pri="1500"/>
  </dgm:catLst>
  <dgm:sampData>
    <dgm:dataModel>
      <dgm:ptLst>
        <dgm:pt modelId="0" type="doc"/>
        <dgm:pt modelId="10">
          <dgm:prSet phldr="1"/>
        </dgm:pt>
        <dgm:pt modelId="11">
          <dgm:prSet phldr="1"/>
        </dgm:pt>
        <dgm:pt modelId="12">
          <dgm:prSet phldr="1"/>
        </dgm:pt>
      </dgm:ptLst>
      <dgm:cxnLst>
        <dgm:cxn modelId="20" srcId="0" destId="10" srcOrd="0" destOrd="0"/>
        <dgm:cxn modelId="21" srcId="10" destId="11" srcOrd="0" destOrd="0"/>
        <dgm:cxn modelId="22" srcId="10" destId="12" srcOrd="0" destOrd="0"/>
      </dgm:cxnLst>
      <dgm:bg/>
      <dgm:whole/>
    </dgm:dataModel>
  </dgm:sampData>
  <dgm:styleData>
    <dgm:dataModel>
      <dgm:ptLst>
        <dgm:pt modelId="0" type="doc"/>
        <dgm:pt modelId="10">
          <dgm:prSet phldr="1"/>
        </dgm:pt>
        <dgm:pt modelId="11">
          <dgm:prSet phldr="1"/>
        </dgm:pt>
        <dgm:pt modelId="12">
          <dgm:prSet phldr="1"/>
        </dgm:pt>
      </dgm:ptLst>
      <dgm:cxnLst>
        <dgm:cxn modelId="20" srcId="0" destId="10" srcOrd="0" destOrd="0"/>
        <dgm:cxn modelId="21" srcId="10" destId="11" srcOrd="0" destOrd="0"/>
        <dgm:cxn modelId="22" srcId="10" destId="12" srcOrd="0" destOrd="0"/>
      </dgm:cxnLst>
      <dgm:bg/>
      <dgm:whole/>
    </dgm:dataModel>
  </dgm:styleData>
  <dgm:clrData>
    <dgm:dataModel>
      <dgm:ptLst>
        <dgm:pt modelId="0" type="doc"/>
        <dgm:pt modelId="10">
          <dgm:prSet phldr="1"/>
        </dgm:pt>
        <dgm:pt modelId="11">
          <dgm:prSet phldr="1"/>
        </dgm:pt>
        <dgm:pt modelId="12">
          <dgm:prSet phldr="1"/>
        </dgm:pt>
      </dgm:ptLst>
      <dgm:cxnLst>
        <dgm:cxn modelId="20" srcId="0" destId="10" srcOrd="0" destOrd="0"/>
        <dgm:cxn modelId="21" srcId="10" destId="11" srcOrd="0" destOrd="0"/>
        <dgm:cxn modelId="22" srcId="10" destId="12" srcOrd="0" destOrd="0"/>
      </dgm:cxnLst>
      <dgm:bg/>
      <dgm:whole/>
    </dgm:dataModel>
  </dgm:clrData>
  <dgm:layoutNode name="Name0">
    <dgm:varLst>
      <dgm:chMax val="1"/>
      <dgm:chPref val="1"/>
    </dgm:varLst>
    <dgm:shape xmlns:r="http://schemas.openxmlformats.org/officeDocument/2006/relationships" r:blip="">
      <dgm:adjLst/>
    </dgm:shape>
    <dgm:choose name="Name1">
      <dgm:if name="Name2" axis="ch ch" ptType="node node" func="cnt" op="equ" val="0">
        <dgm:alg type="composite">
          <dgm:param type="ar" val="0.98"/>
        </dgm:alg>
        <dgm:constrLst>
          <dgm:constr type="primFontSz" for="des" ptType="node" op="equ" val="65"/>
          <dgm:constr type="l" for="ch" forName="Parent" refType="w" fact="0"/>
          <dgm:constr type="t" for="ch" forName="Parent" refType="h" fact="0.039"/>
          <dgm:constr type="w" for="ch" forName="Parent" refType="w" fact="0.8734"/>
          <dgm:constr type="h" for="ch" forName="Parent" refType="h" fact="0.856"/>
          <dgm:constr type="l" for="ch" forName="Accent1" refType="w" fact="0.4984"/>
          <dgm:constr type="t" for="ch" forName="Accent1" refType="h" fact="0"/>
          <dgm:constr type="w" for="ch" forName="Accent1" refType="w" fact="0.0972"/>
          <dgm:constr type="h" for="ch" forName="Accent1" refType="h" fact="0.0952"/>
          <dgm:constr type="l" for="ch" forName="Accent2" refType="w" fact="0.2684"/>
          <dgm:constr type="t" for="ch" forName="Accent2" refType="h" fact="0.8314"/>
          <dgm:constr type="w" for="ch" forName="Accent2" refType="w" fact="0.0704"/>
          <dgm:constr type="h" for="ch" forName="Accent2" refType="h" fact="0.069"/>
          <dgm:constr type="l" for="ch" forName="Accent3" refType="w" fact="0.9296"/>
          <dgm:constr type="t" for="ch" forName="Accent3" refType="h" fact="0.3864"/>
          <dgm:constr type="w" for="ch" forName="Accent3" refType="w" fact="0.0704"/>
          <dgm:constr type="h" for="ch" forName="Accent3" refType="h" fact="0.069"/>
          <dgm:constr type="l" for="ch" forName="Accent4" refType="w" fact="0.5931"/>
          <dgm:constr type="t" for="ch" forName="Accent4" refType="h" fact="0.9048"/>
          <dgm:constr type="w" for="ch" forName="Accent4" refType="w" fact="0.0972"/>
          <dgm:constr type="h" for="ch" forName="Accent4" refType="h" fact="0.0952"/>
          <dgm:constr type="l" for="ch" forName="Accent5" refType="w" fact="0.2883"/>
          <dgm:constr type="t" for="ch" forName="Accent5" refType="h" fact="0.1353"/>
          <dgm:constr type="w" for="ch" forName="Accent5" refType="w" fact="0.0704"/>
          <dgm:constr type="h" for="ch" forName="Accent5" refType="h" fact="0.069"/>
          <dgm:constr type="l" for="ch" forName="Accent6" refType="w" fact="0.0666"/>
          <dgm:constr type="t" for="ch" forName="Accent6" refType="h" fact="0.53"/>
          <dgm:constr type="w" for="ch" forName="Accent6" refType="w" fact="0.0704"/>
          <dgm:constr type="h" for="ch" forName="Accent6" refType="h" fact="0.069"/>
        </dgm:constrLst>
      </dgm:if>
      <dgm:if name="Name3" axis="ch ch" ptType="node node" func="cnt" op="equ" val="1">
        <dgm:alg type="composite">
          <dgm:param type="ar" val="1.2476"/>
        </dgm:alg>
        <dgm:constrLst>
          <dgm:constr type="primFontSz" for="des" ptType="node" op="equ" val="65"/>
          <dgm:constr type="l" for="ch" forName="Parent" refType="w" fact="0.2145"/>
          <dgm:constr type="t" for="ch" forName="Parent" refType="h" fact="0.039"/>
          <dgm:constr type="w" for="ch" forName="Parent" refType="w" fact="0.6861"/>
          <dgm:constr type="h" for="ch" forName="Parent" refType="h" fact="0.856"/>
          <dgm:constr type="l" for="ch" forName="Accent8" refType="w" fact="0.0262"/>
          <dgm:constr type="t" for="ch" forName="Accent8" refType="h" fact="0.6434"/>
          <dgm:constr type="w" for="ch" forName="Accent8" refType="w" fact="0.138"/>
          <dgm:constr type="h" for="ch" forName="Accent8" refType="h" fact="0.1721"/>
          <dgm:constr type="l" for="ch" forName="Accent1" refType="w" fact="0.6059"/>
          <dgm:constr type="t" for="ch" forName="Accent1" refType="h" fact="0"/>
          <dgm:constr type="w" for="ch" forName="Accent1" refType="w" fact="0.0763"/>
          <dgm:constr type="h" for="ch" forName="Accent1" refType="h" fact="0.0952"/>
          <dgm:constr type="l" for="ch" forName="Accent2" refType="w" fact="0.4253"/>
          <dgm:constr type="t" for="ch" forName="Accent2" refType="h" fact="0.8314"/>
          <dgm:constr type="w" for="ch" forName="Accent2" refType="w" fact="0.0553"/>
          <dgm:constr type="h" for="ch" forName="Accent2" refType="h" fact="0.069"/>
          <dgm:constr type="l" for="ch" forName="Accent3" refType="w" fact="0.9447"/>
          <dgm:constr type="t" for="ch" forName="Accent3" refType="h" fact="0.3864"/>
          <dgm:constr type="w" for="ch" forName="Accent3" refType="w" fact="0.0553"/>
          <dgm:constr type="h" for="ch" forName="Accent3" refType="h" fact="0.069"/>
          <dgm:constr type="l" for="ch" forName="Child1" refType="w" fact="0"/>
          <dgm:constr type="t" for="ch" forName="Child1" refType="h" fact="0.1935"/>
          <dgm:constr type="w" for="ch" forName="Child1" refType="w" fact="0.2789"/>
          <dgm:constr type="h" for="ch" forName="Child1" refType="h" fact="0.3479"/>
          <dgm:constr type="l" for="ch" forName="Accent4" refType="w" fact="0.6803"/>
          <dgm:constr type="t" for="ch" forName="Accent4" refType="h" fact="0.9048"/>
          <dgm:constr type="w" for="ch" forName="Accent4" refType="w" fact="0.0763"/>
          <dgm:constr type="h" for="ch" forName="Accent4" refType="h" fact="0.0952"/>
          <dgm:constr type="l" for="ch" forName="Accent7" refType="w" fact="0.5287"/>
          <dgm:constr type="t" for="ch" forName="Accent7" refType="h" fact="0.1383"/>
          <dgm:constr type="w" for="ch" forName="Accent7" refType="w" fact="0.0763"/>
          <dgm:constr type="h" for="ch" forName="Accent7" refType="h" fact="0.0952"/>
          <dgm:constr type="l" for="ch" forName="Accent5" refType="w" fact="0.4409"/>
          <dgm:constr type="t" for="ch" forName="Accent5" refType="h" fact="0.1353"/>
          <dgm:constr type="w" for="ch" forName="Accent5" refType="w" fact="0.0553"/>
          <dgm:constr type="h" for="ch" forName="Accent5" refType="h" fact="0.069"/>
          <dgm:constr type="l" for="ch" forName="Accent6" refType="w" fact="0.2668"/>
          <dgm:constr type="t" for="ch" forName="Accent6" refType="h" fact="0.53"/>
          <dgm:constr type="w" for="ch" forName="Accent6" refType="w" fact="0.0553"/>
          <dgm:constr type="h" for="ch" forName="Accent6" refType="h" fact="0.069"/>
        </dgm:constrLst>
      </dgm:if>
      <dgm:if name="Name4" axis="ch ch" ptType="node node" func="cnt" op="equ" val="2">
        <dgm:alg type="composite">
          <dgm:param type="ar" val="1.592"/>
        </dgm:alg>
        <dgm:constrLst>
          <dgm:constr type="primFontSz" for="des" ptType="node" op="equ" val="65"/>
          <dgm:constr type="l" for="ch" forName="Parent" refType="w" fact="0.1886"/>
          <dgm:constr type="t" for="ch" forName="Parent" refType="h" fact="0.039"/>
          <dgm:constr type="w" for="ch" forName="Parent" refType="w" fact="0.5377"/>
          <dgm:constr type="h" for="ch" forName="Parent" refType="h" fact="0.856"/>
          <dgm:constr type="l" for="ch" forName="Accent8" refType="w" fact="0.0411"/>
          <dgm:constr type="t" for="ch" forName="Accent8" refType="h" fact="0.6434"/>
          <dgm:constr type="w" for="ch" forName="Accent8" refType="w" fact="0.1081"/>
          <dgm:constr type="h" for="ch" forName="Accent8" refType="h" fact="0.1721"/>
          <dgm:constr type="l" for="ch" forName="Accent1" refType="w" fact="0.4954"/>
          <dgm:constr type="t" for="ch" forName="Accent1" refType="h" fact="0"/>
          <dgm:constr type="w" for="ch" forName="Accent1" refType="w" fact="0.0598"/>
          <dgm:constr type="h" for="ch" forName="Accent1" refType="h" fact="0.0952"/>
          <dgm:constr type="l" for="ch" forName="Accent2" refType="w" fact="0.3538"/>
          <dgm:constr type="t" for="ch" forName="Accent2" refType="h" fact="0.8314"/>
          <dgm:constr type="w" for="ch" forName="Accent2" refType="w" fact="0.0433"/>
          <dgm:constr type="h" for="ch" forName="Accent2" refType="h" fact="0.069"/>
          <dgm:constr type="l" for="ch" forName="Accent3" refType="w" fact="0.7609"/>
          <dgm:constr type="t" for="ch" forName="Accent3" refType="h" fact="0.3864"/>
          <dgm:constr type="w" for="ch" forName="Accent3" refType="w" fact="0.0433"/>
          <dgm:constr type="h" for="ch" forName="Accent3" refType="h" fact="0.069"/>
          <dgm:constr type="l" for="ch" forName="Accent9" refType="w" fact="0.6839"/>
          <dgm:constr type="t" for="ch" forName="Accent9" refType="h" fact="0.27"/>
          <dgm:constr type="w" for="ch" forName="Accent9" refType="w" fact="0.0598"/>
          <dgm:constr type="h" for="ch" forName="Accent9" refType="h" fact="0.0952"/>
          <dgm:constr type="l" for="ch" forName="Child1" refType="w" fact="0.0206"/>
          <dgm:constr type="t" for="ch" forName="Child1" refType="h" fact="0.1935"/>
          <dgm:constr type="w" for="ch" forName="Child1" refType="w" fact="0.2186"/>
          <dgm:constr type="h" for="ch" forName="Child1" refType="h" fact="0.3479"/>
          <dgm:constr type="l" for="ch" forName="Child2" refType="w" fact="0.7814"/>
          <dgm:constr type="t" for="ch" forName="Child2" refType="h" fact="0.0298"/>
          <dgm:constr type="w" for="ch" forName="Child2" refType="w" fact="0.2186"/>
          <dgm:constr type="h" for="ch" forName="Child2" refType="h" fact="0.3479"/>
          <dgm:constr type="l" for="ch" forName="Accent10" refType="w" fact="0"/>
          <dgm:constr type="t" for="ch" forName="Accent10" refType="h" fact="0.8482"/>
          <dgm:constr type="w" for="ch" forName="Accent10" refType="w" fact="0.0433"/>
          <dgm:constr type="h" for="ch" forName="Accent10" refType="h" fact="0.069"/>
          <dgm:constr type="l" for="ch" forName="Accent11" refType="w" fact="0.4318"/>
          <dgm:constr type="t" for="ch" forName="Accent11" refType="h" fact="0.75"/>
          <dgm:constr type="w" for="ch" forName="Accent11" refType="w" fact="0.0433"/>
          <dgm:constr type="h" for="ch" forName="Accent11" refType="h" fact="0.069"/>
          <dgm:constr type="l" for="ch" forName="Accent7" refType="w" fact="0.4349"/>
          <dgm:constr type="t" for="ch" forName="Accent7" refType="h" fact="0.1383"/>
          <dgm:constr type="w" for="ch" forName="Accent7" refType="w" fact="0.0598"/>
          <dgm:constr type="h" for="ch" forName="Accent7" refType="h" fact="0.0952"/>
          <dgm:constr type="l" for="ch" forName="Accent5" refType="w" fact="0.3661"/>
          <dgm:constr type="t" for="ch" forName="Accent5" refType="h" fact="0.1353"/>
          <dgm:constr type="w" for="ch" forName="Accent5" refType="w" fact="0.0433"/>
          <dgm:constr type="h" for="ch" forName="Accent5" refType="h" fact="0.069"/>
          <dgm:constr type="l" for="ch" forName="Accent6" refType="w" fact="0.2296"/>
          <dgm:constr type="t" for="ch" forName="Accent6" refType="h" fact="0.53"/>
          <dgm:constr type="w" for="ch" forName="Accent6" refType="w" fact="0.0433"/>
          <dgm:constr type="h" for="ch" forName="Accent6" refType="h" fact="0.069"/>
          <dgm:constr type="l" for="ch" forName="Accent4" refType="w" fact="0.5537"/>
          <dgm:constr type="t" for="ch" forName="Accent4" refType="h" fact="0.9048"/>
          <dgm:constr type="w" for="ch" forName="Accent4" refType="w" fact="0.0598"/>
          <dgm:constr type="h" for="ch" forName="Accent4" refType="h" fact="0.0952"/>
        </dgm:constrLst>
      </dgm:if>
      <dgm:if name="Name5" axis="ch ch" ptType="node node" func="cnt" op="equ" val="3">
        <dgm:alg type="composite">
          <dgm:param type="ar" val="1.7557"/>
        </dgm:alg>
        <dgm:constrLst>
          <dgm:constr type="primFontSz" for="des" ptType="node" op="equ" val="65"/>
          <dgm:constr type="l" for="ch" forName="Parent" refType="w" fact="0.171"/>
          <dgm:constr type="t" for="ch" forName="Parent" refType="h" fact="0.039"/>
          <dgm:constr type="w" for="ch" forName="Parent" refType="w" fact="0.4875"/>
          <dgm:constr type="h" for="ch" forName="Parent" refType="h" fact="0.856"/>
          <dgm:constr type="l" for="ch" forName="Accent8" refType="w" fact="0.0373"/>
          <dgm:constr type="t" for="ch" forName="Accent8" refType="h" fact="0.6434"/>
          <dgm:constr type="w" for="ch" forName="Accent8" refType="w" fact="0.098"/>
          <dgm:constr type="h" for="ch" forName="Accent8" refType="h" fact="0.1721"/>
          <dgm:constr type="l" for="ch" forName="Accent1" refType="w" fact="0.4492"/>
          <dgm:constr type="t" for="ch" forName="Accent1" refType="h" fact="0"/>
          <dgm:constr type="w" for="ch" forName="Accent1" refType="w" fact="0.0542"/>
          <dgm:constr type="h" for="ch" forName="Accent1" refType="h" fact="0.0952"/>
          <dgm:constr type="l" for="ch" forName="Accent2" refType="w" fact="0.3209"/>
          <dgm:constr type="t" for="ch" forName="Accent2" refType="h" fact="0.8314"/>
          <dgm:constr type="w" for="ch" forName="Accent2" refType="w" fact="0.0393"/>
          <dgm:constr type="h" for="ch" forName="Accent2" refType="h" fact="0.069"/>
          <dgm:constr type="l" for="ch" forName="Accent3" refType="w" fact="0.6899"/>
          <dgm:constr type="t" for="ch" forName="Accent3" refType="h" fact="0.3864"/>
          <dgm:constr type="w" for="ch" forName="Accent3" refType="w" fact="0.0393"/>
          <dgm:constr type="h" for="ch" forName="Accent3" refType="h" fact="0.069"/>
          <dgm:constr type="l" for="ch" forName="Accent9" refType="w" fact="0.6201"/>
          <dgm:constr type="t" for="ch" forName="Accent9" refType="h" fact="0.27"/>
          <dgm:constr type="w" for="ch" forName="Accent9" refType="w" fact="0.0542"/>
          <dgm:constr type="h" for="ch" forName="Accent9" refType="h" fact="0.0952"/>
          <dgm:constr type="l" for="ch" forName="Child1" refType="w" fact="0.0186"/>
          <dgm:constr type="t" for="ch" forName="Child1" refType="h" fact="0.1935"/>
          <dgm:constr type="w" for="ch" forName="Child1" refType="w" fact="0.1982"/>
          <dgm:constr type="h" for="ch" forName="Child1" refType="h" fact="0.3479"/>
          <dgm:constr type="l" for="ch" forName="Child2" refType="w" fact="0.7086"/>
          <dgm:constr type="t" for="ch" forName="Child2" refType="h" fact="0.0298"/>
          <dgm:constr type="w" for="ch" forName="Child2" refType="w" fact="0.1982"/>
          <dgm:constr type="h" for="ch" forName="Child2" refType="h" fact="0.3479"/>
          <dgm:constr type="l" for="ch" forName="Child3" refType="w" fact="0.8018"/>
          <dgm:constr type="t" for="ch" forName="Child3" refType="h" fact="0.6312"/>
          <dgm:constr type="w" for="ch" forName="Child3" refType="w" fact="0.1982"/>
          <dgm:constr type="h" for="ch" forName="Child3" refType="h" fact="0.3479"/>
          <dgm:constr type="l" for="ch" forName="Accent12" refType="w" fact="0.7459"/>
          <dgm:constr type="t" for="ch" forName="Accent12" refType="h" fact="0.619"/>
          <dgm:constr type="w" for="ch" forName="Accent12" refType="w" fact="0.0393"/>
          <dgm:constr type="h" for="ch" forName="Accent12" refType="h" fact="0.069"/>
          <dgm:constr type="l" for="ch" forName="Accent4" refType="w" fact="0.5021"/>
          <dgm:constr type="t" for="ch" forName="Accent4" refType="h" fact="0.9048"/>
          <dgm:constr type="w" for="ch" forName="Accent4" refType="w" fact="0.0542"/>
          <dgm:constr type="h" for="ch" forName="Accent4" refType="h" fact="0.0952"/>
          <dgm:constr type="l" for="ch" forName="Accent10" refType="w" fact="0"/>
          <dgm:constr type="t" for="ch" forName="Accent10" refType="h" fact="0.8482"/>
          <dgm:constr type="w" for="ch" forName="Accent10" refType="w" fact="0.0393"/>
          <dgm:constr type="h" for="ch" forName="Accent10" refType="h" fact="0.069"/>
          <dgm:constr type="l" for="ch" forName="Accent11" refType="w" fact="0.3916"/>
          <dgm:constr type="t" for="ch" forName="Accent11" refType="h" fact="0.75"/>
          <dgm:constr type="w" for="ch" forName="Accent11" refType="w" fact="0.0393"/>
          <dgm:constr type="h" for="ch" forName="Accent11" refType="h" fact="0.069"/>
          <dgm:constr type="l" for="ch" forName="Accent7" refType="w" fact="0.3944"/>
          <dgm:constr type="t" for="ch" forName="Accent7" refType="h" fact="0.1383"/>
          <dgm:constr type="w" for="ch" forName="Accent7" refType="w" fact="0.0542"/>
          <dgm:constr type="h" for="ch" forName="Accent7" refType="h" fact="0.0952"/>
          <dgm:constr type="l" for="ch" forName="Accent5" refType="w" fact="0.3319"/>
          <dgm:constr type="t" for="ch" forName="Accent5" refType="h" fact="0.1353"/>
          <dgm:constr type="w" for="ch" forName="Accent5" refType="w" fact="0.0393"/>
          <dgm:constr type="h" for="ch" forName="Accent5" refType="h" fact="0.069"/>
          <dgm:constr type="l" for="ch" forName="Accent6" refType="w" fact="0.2082"/>
          <dgm:constr type="t" for="ch" forName="Accent6" refType="h" fact="0.53"/>
          <dgm:constr type="w" for="ch" forName="Accent6" refType="w" fact="0.0393"/>
          <dgm:constr type="h" for="ch" forName="Accent6" refType="h" fact="0.069"/>
        </dgm:constrLst>
      </dgm:if>
      <dgm:if name="Name6" axis="ch ch" ptType="node node" func="cnt" op="equ" val="4">
        <dgm:alg type="composite">
          <dgm:param type="ar" val="1.3749"/>
        </dgm:alg>
        <dgm:constrLst>
          <dgm:constr type="primFontSz" for="des" ptType="node" op="equ" val="65"/>
          <dgm:constr type="l" for="ch" forName="Parent" refType="w" fact="0.171"/>
          <dgm:constr type="t" for="ch" forName="Parent" refType="h" fact="0.0306"/>
          <dgm:constr type="w" for="ch" forName="Parent" refType="w" fact="0.4875"/>
          <dgm:constr type="h" for="ch" forName="Parent" refType="h" fact="0.6703"/>
          <dgm:constr type="l" for="ch" forName="Accent8" refType="w" fact="0.0373"/>
          <dgm:constr type="t" for="ch" forName="Accent8" refType="h" fact="0.5038"/>
          <dgm:constr type="w" for="ch" forName="Accent8" refType="w" fact="0.098"/>
          <dgm:constr type="h" for="ch" forName="Accent8" refType="h" fact="0.1348"/>
          <dgm:constr type="l" for="ch" forName="Accent1" refType="w" fact="0.4492"/>
          <dgm:constr type="t" for="ch" forName="Accent1" refType="h" fact="0"/>
          <dgm:constr type="w" for="ch" forName="Accent1" refType="w" fact="0.0542"/>
          <dgm:constr type="h" for="ch" forName="Accent1" refType="h" fact="0.0746"/>
          <dgm:constr type="l" for="ch" forName="Accent2" refType="w" fact="0.3209"/>
          <dgm:constr type="t" for="ch" forName="Accent2" refType="h" fact="0.6511"/>
          <dgm:constr type="w" for="ch" forName="Accent2" refType="w" fact="0.0393"/>
          <dgm:constr type="h" for="ch" forName="Accent2" refType="h" fact="0.054"/>
          <dgm:constr type="l" for="ch" forName="Accent3" refType="w" fact="0.6899"/>
          <dgm:constr type="t" for="ch" forName="Accent3" refType="h" fact="0.3026"/>
          <dgm:constr type="w" for="ch" forName="Accent3" refType="w" fact="0.0393"/>
          <dgm:constr type="h" for="ch" forName="Accent3" refType="h" fact="0.054"/>
          <dgm:constr type="l" for="ch" forName="Accent9" refType="w" fact="0.6201"/>
          <dgm:constr type="t" for="ch" forName="Accent9" refType="h" fact="0.2115"/>
          <dgm:constr type="w" for="ch" forName="Accent9" refType="w" fact="0.0542"/>
          <dgm:constr type="h" for="ch" forName="Accent9" refType="h" fact="0.0746"/>
          <dgm:constr type="l" for="ch" forName="Child1" refType="w" fact="0.0186"/>
          <dgm:constr type="t" for="ch" forName="Child1" refType="h" fact="0.1515"/>
          <dgm:constr type="w" for="ch" forName="Child1" refType="w" fact="0.1982"/>
          <dgm:constr type="h" for="ch" forName="Child1" refType="h" fact="0.2725"/>
          <dgm:constr type="l" for="ch" forName="Child2" refType="w" fact="0.7086"/>
          <dgm:constr type="t" for="ch" forName="Child2" refType="h" fact="0.0233"/>
          <dgm:constr type="w" for="ch" forName="Child2" refType="w" fact="0.1982"/>
          <dgm:constr type="h" for="ch" forName="Child2" refType="h" fact="0.2725"/>
          <dgm:constr type="l" for="ch" forName="Child3" refType="w" fact="0.8018"/>
          <dgm:constr type="t" for="ch" forName="Child3" refType="h" fact="0.4943"/>
          <dgm:constr type="w" for="ch" forName="Child3" refType="w" fact="0.1982"/>
          <dgm:constr type="h" for="ch" forName="Child3" refType="h" fact="0.2725"/>
          <dgm:constr type="l" for="ch" forName="Accent12" refType="w" fact="0.7459"/>
          <dgm:constr type="t" for="ch" forName="Accent12" refType="h" fact="0.4848"/>
          <dgm:constr type="w" for="ch" forName="Accent12" refType="w" fact="0.0393"/>
          <dgm:constr type="h" for="ch" forName="Accent12" refType="h" fact="0.054"/>
          <dgm:constr type="l" for="ch" forName="Accent4" refType="w" fact="0.5021"/>
          <dgm:constr type="t" for="ch" forName="Accent4" refType="h" fact="0.7085"/>
          <dgm:constr type="w" for="ch" forName="Accent4" refType="w" fact="0.0542"/>
          <dgm:constr type="h" for="ch" forName="Accent4" refType="h" fact="0.0746"/>
          <dgm:constr type="l" for="ch" forName="Accent10" refType="w" fact="0"/>
          <dgm:constr type="t" for="ch" forName="Accent10" refType="h" fact="0.6642"/>
          <dgm:constr type="w" for="ch" forName="Accent10" refType="w" fact="0.0393"/>
          <dgm:constr type="h" for="ch" forName="Accent10" refType="h" fact="0.054"/>
          <dgm:constr type="l" for="ch" forName="Accent11" refType="w" fact="0.3916"/>
          <dgm:constr type="t" for="ch" forName="Accent11" refType="h" fact="0.5873"/>
          <dgm:constr type="w" for="ch" forName="Accent11" refType="w" fact="0.0393"/>
          <dgm:constr type="h" for="ch" forName="Accent11" refType="h" fact="0.054"/>
          <dgm:constr type="l" for="ch" forName="Accent7" refType="w" fact="0.3944"/>
          <dgm:constr type="t" for="ch" forName="Accent7" refType="h" fact="0.1083"/>
          <dgm:constr type="w" for="ch" forName="Accent7" refType="w" fact="0.0542"/>
          <dgm:constr type="h" for="ch" forName="Accent7" refType="h" fact="0.0746"/>
          <dgm:constr type="l" for="ch" forName="Accent5" refType="w" fact="0.3319"/>
          <dgm:constr type="t" for="ch" forName="Accent5" refType="h" fact="0.1059"/>
          <dgm:constr type="w" for="ch" forName="Accent5" refType="w" fact="0.0393"/>
          <dgm:constr type="h" for="ch" forName="Accent5" refType="h" fact="0.054"/>
          <dgm:constr type="l" for="ch" forName="Accent6" refType="w" fact="0.2082"/>
          <dgm:constr type="t" for="ch" forName="Accent6" refType="h" fact="0.4151"/>
          <dgm:constr type="w" for="ch" forName="Accent6" refType="w" fact="0.0393"/>
          <dgm:constr type="h" for="ch" forName="Accent6" refType="h" fact="0.054"/>
          <dgm:constr type="l" for="ch" forName="Child4" refType="w" fact="0.2329"/>
          <dgm:constr type="t" for="ch" forName="Child4" refType="h" fact="0.7275"/>
          <dgm:constr type="w" for="ch" forName="Child4" refType="w" fact="0.1982"/>
          <dgm:constr type="h" for="ch" forName="Child4" refType="h" fact="0.2725"/>
          <dgm:constr type="l" for="ch" forName="Accent13" refType="w" fact="0.4099"/>
          <dgm:constr type="t" for="ch" forName="Accent13" refType="h" fact="0.7183"/>
          <dgm:constr type="w" for="ch" forName="Accent13" refType="w" fact="0.0393"/>
          <dgm:constr type="h" for="ch" forName="Accent13" refType="h" fact="0.054"/>
        </dgm:constrLst>
      </dgm:if>
      <dgm:else name="Name7">
        <dgm:alg type="composite">
          <dgm:param type="ar" val="1.1477"/>
        </dgm:alg>
        <dgm:constrLst>
          <dgm:constr type="primFontSz" for="des" ptType="node" op="equ" val="65"/>
          <dgm:constr type="l" for="ch" forName="Parent" refType="w" fact="0.171"/>
          <dgm:constr type="t" for="ch" forName="Parent" refType="h" fact="0.1907"/>
          <dgm:constr type="w" for="ch" forName="Parent" refType="w" fact="0.4875"/>
          <dgm:constr type="h" for="ch" forName="Parent" refType="h" fact="0.5596"/>
          <dgm:constr type="l" for="ch" forName="Accent8" refType="w" fact="0.0373"/>
          <dgm:constr type="t" for="ch" forName="Accent8" refType="h" fact="0.5858"/>
          <dgm:constr type="w" for="ch" forName="Accent8" refType="w" fact="0.098"/>
          <dgm:constr type="h" for="ch" forName="Accent8" refType="h" fact="0.1125"/>
          <dgm:constr type="l" for="ch" forName="Accent1" refType="w" fact="0.4492"/>
          <dgm:constr type="t" for="ch" forName="Accent1" refType="h" fact="0.1652"/>
          <dgm:constr type="w" for="ch" forName="Accent1" refType="w" fact="0.0542"/>
          <dgm:constr type="h" for="ch" forName="Accent1" refType="h" fact="0.0623"/>
          <dgm:constr type="l" for="ch" forName="Accent2" refType="w" fact="0.3209"/>
          <dgm:constr type="t" for="ch" forName="Accent2" refType="h" fact="0.7087"/>
          <dgm:constr type="w" for="ch" forName="Accent2" refType="w" fact="0.0393"/>
          <dgm:constr type="h" for="ch" forName="Accent2" refType="h" fact="0.0451"/>
          <dgm:constr type="l" for="ch" forName="Accent3" refType="w" fact="0.6899"/>
          <dgm:constr type="t" for="ch" forName="Accent3" refType="h" fact="0.4178"/>
          <dgm:constr type="w" for="ch" forName="Accent3" refType="w" fact="0.0393"/>
          <dgm:constr type="h" for="ch" forName="Accent3" refType="h" fact="0.0451"/>
          <dgm:constr type="l" for="ch" forName="Accent9" refType="w" fact="0.6201"/>
          <dgm:constr type="t" for="ch" forName="Accent9" refType="h" fact="0.3417"/>
          <dgm:constr type="w" for="ch" forName="Accent9" refType="w" fact="0.0542"/>
          <dgm:constr type="h" for="ch" forName="Accent9" refType="h" fact="0.0623"/>
          <dgm:constr type="l" for="ch" forName="Child1" refType="w" fact="0.0186"/>
          <dgm:constr type="t" for="ch" forName="Child1" refType="h" fact="0.2917"/>
          <dgm:constr type="w" for="ch" forName="Child1" refType="w" fact="0.1982"/>
          <dgm:constr type="h" for="ch" forName="Child1" refType="h" fact="0.2275"/>
          <dgm:constr type="l" for="ch" forName="Child2" refType="w" fact="0.7086"/>
          <dgm:constr type="t" for="ch" forName="Child2" refType="h" fact="0.1847"/>
          <dgm:constr type="w" for="ch" forName="Child2" refType="w" fact="0.1982"/>
          <dgm:constr type="h" for="ch" forName="Child2" refType="h" fact="0.2275"/>
          <dgm:constr type="l" for="ch" forName="Child3" refType="w" fact="0.8018"/>
          <dgm:constr type="t" for="ch" forName="Child3" refType="h" fact="0.5778"/>
          <dgm:constr type="w" for="ch" forName="Child3" refType="w" fact="0.1982"/>
          <dgm:constr type="h" for="ch" forName="Child3" refType="h" fact="0.2275"/>
          <dgm:constr type="l" for="ch" forName="Accent12" refType="w" fact="0.7459"/>
          <dgm:constr type="t" for="ch" forName="Accent12" refType="h" fact="0.5699"/>
          <dgm:constr type="w" for="ch" forName="Accent12" refType="w" fact="0.0393"/>
          <dgm:constr type="h" for="ch" forName="Accent12" refType="h" fact="0.0451"/>
          <dgm:constr type="l" for="ch" forName="Accent4" refType="w" fact="0.5021"/>
          <dgm:constr type="t" for="ch" forName="Accent4" refType="h" fact="0.7567"/>
          <dgm:constr type="w" for="ch" forName="Accent4" refType="w" fact="0.0542"/>
          <dgm:constr type="h" for="ch" forName="Accent4" refType="h" fact="0.0623"/>
          <dgm:constr type="l" for="ch" forName="Accent10" refType="w" fact="0"/>
          <dgm:constr type="t" for="ch" forName="Accent10" refType="h" fact="0.7197"/>
          <dgm:constr type="w" for="ch" forName="Accent10" refType="w" fact="0.0393"/>
          <dgm:constr type="h" for="ch" forName="Accent10" refType="h" fact="0.0451"/>
          <dgm:constr type="l" for="ch" forName="Accent11" refType="w" fact="0.3916"/>
          <dgm:constr type="t" for="ch" forName="Accent11" refType="h" fact="0.6555"/>
          <dgm:constr type="w" for="ch" forName="Accent11" refType="w" fact="0.0393"/>
          <dgm:constr type="h" for="ch" forName="Accent11" refType="h" fact="0.0451"/>
          <dgm:constr type="l" for="ch" forName="Accent7" refType="w" fact="0.3944"/>
          <dgm:constr type="t" for="ch" forName="Accent7" refType="h" fact="0.2556"/>
          <dgm:constr type="w" for="ch" forName="Accent7" refType="w" fact="0.0542"/>
          <dgm:constr type="h" for="ch" forName="Accent7" refType="h" fact="0.0623"/>
          <dgm:constr type="l" for="ch" forName="Accent5" refType="w" fact="0.3319"/>
          <dgm:constr type="t" for="ch" forName="Accent5" refType="h" fact="0.2536"/>
          <dgm:constr type="w" for="ch" forName="Accent5" refType="w" fact="0.0393"/>
          <dgm:constr type="h" for="ch" forName="Accent5" refType="h" fact="0.0451"/>
          <dgm:constr type="l" for="ch" forName="Accent6" refType="w" fact="0.2082"/>
          <dgm:constr type="t" for="ch" forName="Accent6" refType="h" fact="0.5117"/>
          <dgm:constr type="w" for="ch" forName="Accent6" refType="w" fact="0.0393"/>
          <dgm:constr type="h" for="ch" forName="Accent6" refType="h" fact="0.0451"/>
          <dgm:constr type="l" for="ch" forName="Child5" refType="w" fact="0.4219"/>
          <dgm:constr type="t" for="ch" forName="Child5" refType="h" fact="0"/>
          <dgm:constr type="w" for="ch" forName="Child5" refType="w" fact="0.1982"/>
          <dgm:constr type="h" for="ch" forName="Child5" refType="h" fact="0.2275"/>
          <dgm:constr type="l" for="ch" forName="Child4" refType="w" fact="0.2329"/>
          <dgm:constr type="t" for="ch" forName="Child4" refType="h" fact="0.7725"/>
          <dgm:constr type="w" for="ch" forName="Child4" refType="w" fact="0.1982"/>
          <dgm:constr type="h" for="ch" forName="Child4" refType="h" fact="0.2275"/>
          <dgm:constr type="l" for="ch" forName="Accent15" refType="w" fact="0.1775"/>
          <dgm:constr type="t" for="ch" forName="Accent15" refType="h" fact="0.2466"/>
          <dgm:constr type="w" for="ch" forName="Accent15" refType="w" fact="0.0393"/>
          <dgm:constr type="h" for="ch" forName="Accent15" refType="h" fact="0.0451"/>
          <dgm:constr type="l" for="ch" forName="Accent16" refType="w" fact="0.6351"/>
          <dgm:constr type="t" for="ch" forName="Accent16" refType="h" fact="0.056"/>
          <dgm:constr type="w" for="ch" forName="Accent16" refType="w" fact="0.0393"/>
          <dgm:constr type="h" for="ch" forName="Accent16" refType="h" fact="0.0451"/>
          <dgm:constr type="l" for="ch" forName="Accent13" refType="w" fact="0.4099"/>
          <dgm:constr type="t" for="ch" forName="Accent13" refType="h" fact="0.7648"/>
          <dgm:constr type="w" for="ch" forName="Accent13" refType="w" fact="0.0393"/>
          <dgm:constr type="h" for="ch" forName="Accent13" refType="h" fact="0.0451"/>
        </dgm:constrLst>
      </dgm:else>
    </dgm:choose>
    <dgm:forEach name="wrapper" axis="self" ptType="parTrans">
      <dgm:forEach name="accentRepeat1" axis="self">
        <dgm:layoutNode name="AccentHold1" styleLbl="node1">
          <dgm:alg type="sp"/>
          <dgm:shape xmlns:r="http://schemas.openxmlformats.org/officeDocument/2006/relationships" type="ellipse" r:blip="">
            <dgm:adjLst/>
          </dgm:shape>
          <dgm:presOf/>
        </dgm:layoutNode>
      </dgm:forEach>
      <dgm:forEach name="accentRepeat2" axis="self">
        <dgm:layoutNode name="AccentHold2" styleLbl="node1">
          <dgm:alg type="sp"/>
          <dgm:shape xmlns:r="http://schemas.openxmlformats.org/officeDocument/2006/relationships" type="ellipse" r:blip="">
            <dgm:adjLst/>
          </dgm:shape>
          <dgm:presOf/>
        </dgm:layoutNode>
      </dgm:forEach>
      <dgm:forEach name="accentRepeat3" axis="self">
        <dgm:layoutNode name="AccentHold3" styleLbl="node1">
          <dgm:alg type="sp"/>
          <dgm:shape xmlns:r="http://schemas.openxmlformats.org/officeDocument/2006/relationships" type="ellipse" r:blip="">
            <dgm:adjLst/>
          </dgm:shape>
          <dgm:presOf/>
        </dgm:layoutNode>
      </dgm:forEach>
    </dgm:forEach>
    <dgm:forEach name="Name8" axis="ch" ptType="node" cnt="1">
      <dgm:layoutNode name="Parent" styleLbl="node0">
        <dgm:varLst>
          <dgm:chMax val="5"/>
          <dgm:chPref val="5"/>
        </dgm:varLst>
        <dgm:alg type="tx"/>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ch" ptType="node" func="cnt" op="lte" val="4">
          <dgm:layoutNode name="Accent1" styleLbl="node1">
            <dgm:alg type="sp"/>
            <dgm:shape xmlns:r="http://schemas.openxmlformats.org/officeDocument/2006/relationships" type="ellipse" r:blip="">
              <dgm:adjLst/>
            </dgm:shape>
            <dgm:presOf/>
            <dgm:constrLst/>
          </dgm:layoutNode>
        </dgm:if>
        <dgm:else name="Name11"/>
      </dgm:choose>
      <dgm:layoutNode name="Accent2" styleLbl="node1">
        <dgm:alg type="sp"/>
        <dgm:shape xmlns:r="http://schemas.openxmlformats.org/officeDocument/2006/relationships" type="ellipse" r:blip="">
          <dgm:adjLst/>
        </dgm:shape>
        <dgm:presOf/>
        <dgm:constrLst/>
      </dgm:layoutNode>
      <dgm:layoutNode name="Accent3" styleLbl="node1">
        <dgm:alg type="sp"/>
        <dgm:shape xmlns:r="http://schemas.openxmlformats.org/officeDocument/2006/relationships" type="ellipse" r:blip="">
          <dgm:adjLst/>
        </dgm:shape>
        <dgm:presOf/>
        <dgm:constrLst/>
      </dgm:layoutNode>
      <dgm:layoutNode name="Accent4" styleLbl="node1">
        <dgm:alg type="sp"/>
        <dgm:shape xmlns:r="http://schemas.openxmlformats.org/officeDocument/2006/relationships" type="ellipse" r:blip="">
          <dgm:adjLst/>
        </dgm:shape>
        <dgm:presOf/>
        <dgm:constrLst/>
      </dgm:layoutNode>
      <dgm:layoutNode name="Accent5" styleLbl="node1">
        <dgm:alg type="sp"/>
        <dgm:shape xmlns:r="http://schemas.openxmlformats.org/officeDocument/2006/relationships" type="ellipse" r:blip="">
          <dgm:adjLst/>
        </dgm:shape>
        <dgm:presOf/>
        <dgm:constrLst/>
      </dgm:layoutNode>
      <dgm:layoutNode name="Accent6" styleLbl="node1">
        <dgm:alg type="sp"/>
        <dgm:shape xmlns:r="http://schemas.openxmlformats.org/officeDocument/2006/relationships" type="ellipse" r:blip="">
          <dgm:adjLst/>
        </dgm:shape>
        <dgm:presOf/>
        <dgm:constrLst/>
      </dgm:layoutNode>
    </dgm:forEach>
    <dgm:forEach name="Name12" axis="ch ch" ptType="node node" st="1 1" cnt="1 1">
      <dgm:layoutNode name="Child1"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7">
        <dgm:alg type="sp"/>
        <dgm:shape xmlns:r="http://schemas.openxmlformats.org/officeDocument/2006/relationships" r:blip="">
          <dgm:adjLst/>
        </dgm:shape>
        <dgm:presOf/>
        <dgm:constrLst/>
        <dgm:forEach name="Name13" ref="accentRepeat1"/>
      </dgm:layoutNode>
      <dgm:layoutNode name="Accent8">
        <dgm:alg type="sp"/>
        <dgm:shape xmlns:r="http://schemas.openxmlformats.org/officeDocument/2006/relationships" r:blip="">
          <dgm:adjLst/>
        </dgm:shape>
        <dgm:presOf/>
        <dgm:constrLst/>
        <dgm:forEach name="Name14" ref="accentRepeat2"/>
      </dgm:layoutNode>
    </dgm:forEach>
    <dgm:forEach name="Name15" axis="ch ch" ptType="node node" st="1 2" cnt="1 1">
      <dgm:layoutNode name="Child2"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9">
        <dgm:alg type="sp"/>
        <dgm:shape xmlns:r="http://schemas.openxmlformats.org/officeDocument/2006/relationships" r:blip="">
          <dgm:adjLst/>
        </dgm:shape>
        <dgm:presOf/>
        <dgm:constrLst/>
        <dgm:forEach name="Name16" ref="accentRepeat1"/>
      </dgm:layoutNode>
      <dgm:layoutNode name="Accent10">
        <dgm:alg type="sp"/>
        <dgm:shape xmlns:r="http://schemas.openxmlformats.org/officeDocument/2006/relationships" r:blip="">
          <dgm:adjLst/>
        </dgm:shape>
        <dgm:presOf/>
        <dgm:constrLst/>
        <dgm:forEach name="Name17" ref="accentRepeat2"/>
      </dgm:layoutNode>
      <dgm:layoutNode name="Accent11">
        <dgm:alg type="sp"/>
        <dgm:shape xmlns:r="http://schemas.openxmlformats.org/officeDocument/2006/relationships" r:blip="">
          <dgm:adjLst/>
        </dgm:shape>
        <dgm:presOf/>
        <dgm:constrLst/>
        <dgm:forEach name="Name18" ref="accentRepeat3"/>
      </dgm:layoutNode>
    </dgm:forEach>
    <dgm:forEach name="Name19" axis="ch ch" ptType="node node" st="1 3" cnt="1 1">
      <dgm:layoutNode name="Child3"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12">
        <dgm:alg type="sp"/>
        <dgm:shape xmlns:r="http://schemas.openxmlformats.org/officeDocument/2006/relationships" r:blip="">
          <dgm:adjLst/>
        </dgm:shape>
        <dgm:presOf/>
        <dgm:constrLst/>
        <dgm:forEach name="Name20" ref="accentRepeat1"/>
      </dgm:layoutNode>
    </dgm:forEach>
    <dgm:forEach name="Name21" axis="ch ch" ptType="node node" st="1 4" cnt="1 1">
      <dgm:layoutNode name="Child4"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13">
        <dgm:alg type="sp"/>
        <dgm:shape xmlns:r="http://schemas.openxmlformats.org/officeDocument/2006/relationships" r:blip="">
          <dgm:adjLst/>
        </dgm:shape>
        <dgm:presOf/>
        <dgm:constrLst/>
        <dgm:forEach name="Name22" ref="accentRepeat1"/>
      </dgm:layoutNode>
    </dgm:forEach>
    <dgm:forEach name="Name23" axis="ch ch" ptType="node node" st="1 5" cnt="1 1">
      <dgm:layoutNode name="Child5"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15">
        <dgm:alg type="sp"/>
        <dgm:shape xmlns:r="http://schemas.openxmlformats.org/officeDocument/2006/relationships" r:blip="">
          <dgm:adjLst/>
        </dgm:shape>
        <dgm:presOf/>
        <dgm:constrLst/>
        <dgm:forEach name="Name24" ref="accentRepeat2"/>
      </dgm:layoutNode>
      <dgm:layoutNode name="Accent16">
        <dgm:alg type="sp"/>
        <dgm:shape xmlns:r="http://schemas.openxmlformats.org/officeDocument/2006/relationships" r:blip="">
          <dgm:adjLst/>
        </dgm:shape>
        <dgm:presOf/>
        <dgm:constrLst/>
        <dgm:forEach name="Name25" ref="accentRepeat3"/>
      </dgm:layoutNode>
    </dgm:forEach>
  </dgm:layoutNode>
</dgm:layoutDef>
</file>

<file path=ppt/diagrams/layout20.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21.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22.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2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6.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4160520" cy="367030"/>
          </a:xfrm>
          <a:prstGeom prst="rect">
            <a:avLst/>
          </a:prstGeom>
        </p:spPr>
        <p:txBody>
          <a:bodyPr vert="horz" lIns="96653" tIns="48327" rIns="96653" bIns="48327" rtlCol="0"/>
          <a:lstStyle>
            <a:lvl1pPr algn="l">
              <a:defRPr sz="1200"/>
            </a:lvl1pPr>
          </a:lstStyle>
          <a:p>
            <a:endParaRPr lang="en-US"/>
          </a:p>
        </p:txBody>
      </p:sp>
      <p:sp>
        <p:nvSpPr>
          <p:cNvPr id="3" name="Date Placeholder 2"/>
          <p:cNvSpPr>
            <a:spLocks noGrp="1"/>
          </p:cNvSpPr>
          <p:nvPr>
            <p:ph type="dt" idx="1"/>
          </p:nvPr>
        </p:nvSpPr>
        <p:spPr>
          <a:xfrm>
            <a:off x="5438458" y="2"/>
            <a:ext cx="4160520" cy="367030"/>
          </a:xfrm>
          <a:prstGeom prst="rect">
            <a:avLst/>
          </a:prstGeom>
        </p:spPr>
        <p:txBody>
          <a:bodyPr vert="horz" lIns="96653" tIns="48327" rIns="96653" bIns="48327" rtlCol="0"/>
          <a:lstStyle>
            <a:lvl1pPr algn="r">
              <a:defRPr sz="1200"/>
            </a:lvl1pPr>
          </a:lstStyle>
          <a:p>
            <a:fld id="{AC4CC2AA-0E47-4CD1-A075-497DF665AB5B}" type="datetimeFigureOut">
              <a:rPr lang="en-US" smtClean="0"/>
              <a:t>01-Feb-20</a:t>
            </a:fld>
            <a:endParaRPr lang="en-US"/>
          </a:p>
        </p:txBody>
      </p:sp>
      <p:sp>
        <p:nvSpPr>
          <p:cNvPr id="4" name="Slide Image Placeholder 3"/>
          <p:cNvSpPr>
            <a:spLocks noGrp="1" noRot="1" noChangeAspect="1"/>
          </p:cNvSpPr>
          <p:nvPr>
            <p:ph type="sldImg" idx="2"/>
          </p:nvPr>
        </p:nvSpPr>
        <p:spPr>
          <a:xfrm>
            <a:off x="3155950" y="914400"/>
            <a:ext cx="3289300" cy="2468563"/>
          </a:xfrm>
          <a:prstGeom prst="rect">
            <a:avLst/>
          </a:prstGeom>
          <a:noFill/>
          <a:ln w="12700">
            <a:solidFill>
              <a:prstClr val="black"/>
            </a:solidFill>
          </a:ln>
        </p:spPr>
        <p:txBody>
          <a:bodyPr vert="horz" lIns="96653" tIns="48327" rIns="96653" bIns="48327" rtlCol="0" anchor="ctr"/>
          <a:lstStyle/>
          <a:p>
            <a:endParaRPr lang="en-US"/>
          </a:p>
        </p:txBody>
      </p:sp>
      <p:sp>
        <p:nvSpPr>
          <p:cNvPr id="5" name="Notes Placeholder 4"/>
          <p:cNvSpPr>
            <a:spLocks noGrp="1"/>
          </p:cNvSpPr>
          <p:nvPr>
            <p:ph type="body" sz="quarter" idx="3"/>
          </p:nvPr>
        </p:nvSpPr>
        <p:spPr>
          <a:xfrm>
            <a:off x="960120" y="3520439"/>
            <a:ext cx="7680960" cy="2880361"/>
          </a:xfrm>
          <a:prstGeom prst="rect">
            <a:avLst/>
          </a:prstGeom>
        </p:spPr>
        <p:txBody>
          <a:bodyPr vert="horz" lIns="96653" tIns="48327" rIns="96653" bIns="4832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948171"/>
            <a:ext cx="4160520" cy="367029"/>
          </a:xfrm>
          <a:prstGeom prst="rect">
            <a:avLst/>
          </a:prstGeom>
        </p:spPr>
        <p:txBody>
          <a:bodyPr vert="horz" lIns="96653" tIns="48327" rIns="96653" bIns="48327" rtlCol="0" anchor="b"/>
          <a:lstStyle>
            <a:lvl1pPr algn="l">
              <a:defRPr sz="1200"/>
            </a:lvl1pPr>
          </a:lstStyle>
          <a:p>
            <a:endParaRPr lang="en-US"/>
          </a:p>
        </p:txBody>
      </p:sp>
      <p:sp>
        <p:nvSpPr>
          <p:cNvPr id="7" name="Slide Number Placeholder 6"/>
          <p:cNvSpPr>
            <a:spLocks noGrp="1"/>
          </p:cNvSpPr>
          <p:nvPr>
            <p:ph type="sldNum" sz="quarter" idx="5"/>
          </p:nvPr>
        </p:nvSpPr>
        <p:spPr>
          <a:xfrm>
            <a:off x="5438458" y="6948171"/>
            <a:ext cx="4160520" cy="367029"/>
          </a:xfrm>
          <a:prstGeom prst="rect">
            <a:avLst/>
          </a:prstGeom>
        </p:spPr>
        <p:txBody>
          <a:bodyPr vert="horz" lIns="96653" tIns="48327" rIns="96653" bIns="48327" rtlCol="0" anchor="b"/>
          <a:lstStyle>
            <a:lvl1pPr algn="r">
              <a:defRPr sz="1200"/>
            </a:lvl1pPr>
          </a:lstStyle>
          <a:p>
            <a:fld id="{1443D7DC-832C-48C4-90E5-589607D2094D}" type="slidenum">
              <a:rPr lang="en-US" smtClean="0"/>
              <a:t>‹#›</a:t>
            </a:fld>
            <a:endParaRPr lang="en-US"/>
          </a:p>
        </p:txBody>
      </p:sp>
    </p:spTree>
    <p:extLst>
      <p:ext uri="{BB962C8B-B14F-4D97-AF65-F5344CB8AC3E}">
        <p14:creationId xmlns:p14="http://schemas.microsoft.com/office/powerpoint/2010/main" val="36685654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Footer Placeholder 3"/>
          <p:cNvSpPr>
            <a:spLocks noGrp="1"/>
          </p:cNvSpPr>
          <p:nvPr>
            <p:ph type="ftr" sz="quarter" idx="10"/>
          </p:nvPr>
        </p:nvSpPr>
        <p:spPr/>
        <p:txBody>
          <a:bodyPr/>
          <a:lstStyle/>
          <a:p>
            <a:pPr>
              <a:defRPr/>
            </a:pPr>
            <a:endParaRPr lang="en-IN" dirty="0"/>
          </a:p>
        </p:txBody>
      </p:sp>
      <p:sp>
        <p:nvSpPr>
          <p:cNvPr id="5" name="Slide Number Placeholder 4"/>
          <p:cNvSpPr>
            <a:spLocks noGrp="1"/>
          </p:cNvSpPr>
          <p:nvPr>
            <p:ph type="sldNum" sz="quarter" idx="11"/>
          </p:nvPr>
        </p:nvSpPr>
        <p:spPr/>
        <p:txBody>
          <a:bodyPr/>
          <a:lstStyle/>
          <a:p>
            <a:pPr>
              <a:defRPr/>
            </a:pPr>
            <a:fld id="{73C76DAF-95E7-4BC0-A305-C6C92CBD36B6}" type="slidenum">
              <a:rPr lang="en-IN" smtClean="0"/>
              <a:pPr>
                <a:defRPr/>
              </a:pPr>
              <a:t>1</a:t>
            </a:fld>
            <a:endParaRPr lang="en-IN" dirty="0"/>
          </a:p>
        </p:txBody>
      </p:sp>
      <p:sp>
        <p:nvSpPr>
          <p:cNvPr id="6" name="Date Placeholder 5"/>
          <p:cNvSpPr>
            <a:spLocks noGrp="1"/>
          </p:cNvSpPr>
          <p:nvPr>
            <p:ph type="dt" idx="12"/>
          </p:nvPr>
        </p:nvSpPr>
        <p:spPr/>
        <p:txBody>
          <a:bodyPr/>
          <a:lstStyle/>
          <a:p>
            <a:pPr>
              <a:defRPr/>
            </a:pPr>
            <a:r>
              <a:rPr lang="en-US"/>
              <a:t>Oct. 2018</a:t>
            </a:r>
            <a:endParaRPr lang="en-IN" dirty="0"/>
          </a:p>
        </p:txBody>
      </p:sp>
    </p:spTree>
    <p:extLst>
      <p:ext uri="{BB962C8B-B14F-4D97-AF65-F5344CB8AC3E}">
        <p14:creationId xmlns:p14="http://schemas.microsoft.com/office/powerpoint/2010/main" val="18289478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071813" y="876300"/>
            <a:ext cx="3152775" cy="2365375"/>
          </a:xfrm>
        </p:spPr>
      </p:sp>
      <p:sp>
        <p:nvSpPr>
          <p:cNvPr id="3" name="Notes Placeholder 2"/>
          <p:cNvSpPr>
            <a:spLocks noGrp="1"/>
          </p:cNvSpPr>
          <p:nvPr>
            <p:ph type="body" idx="1"/>
          </p:nvPr>
        </p:nvSpPr>
        <p:spPr/>
        <p:txBody>
          <a:bodyPr/>
          <a:lstStyle/>
          <a:p>
            <a:r>
              <a:rPr lang="en-US" dirty="0"/>
              <a:t>Policy – Restaurant and Real Estate out of ITC</a:t>
            </a:r>
          </a:p>
          <a:p>
            <a:r>
              <a:rPr lang="en-US" dirty="0"/>
              <a:t>Threshold – SC to 1.50 crore like SSI – Goods increased to 40 lacs – New Compo. for SP 50 lacs </a:t>
            </a:r>
          </a:p>
        </p:txBody>
      </p:sp>
      <p:sp>
        <p:nvSpPr>
          <p:cNvPr id="4" name="Date Placeholder 3"/>
          <p:cNvSpPr>
            <a:spLocks noGrp="1"/>
          </p:cNvSpPr>
          <p:nvPr>
            <p:ph type="dt" idx="1"/>
          </p:nvPr>
        </p:nvSpPr>
        <p:spPr/>
        <p:txBody>
          <a:bodyPr/>
          <a:lstStyle/>
          <a:p>
            <a:pPr>
              <a:defRPr/>
            </a:pPr>
            <a:r>
              <a:rPr lang="en-US"/>
              <a:t>Oct. 2018</a:t>
            </a:r>
            <a:endParaRPr lang="en-IN"/>
          </a:p>
        </p:txBody>
      </p:sp>
      <p:sp>
        <p:nvSpPr>
          <p:cNvPr id="5" name="Footer Placeholder 4"/>
          <p:cNvSpPr>
            <a:spLocks noGrp="1"/>
          </p:cNvSpPr>
          <p:nvPr>
            <p:ph type="ftr" sz="quarter" idx="4"/>
          </p:nvPr>
        </p:nvSpPr>
        <p:spPr/>
        <p:txBody>
          <a:bodyPr/>
          <a:lstStyle/>
          <a:p>
            <a:pPr>
              <a:defRPr/>
            </a:pPr>
            <a:endParaRPr lang="en-IN"/>
          </a:p>
        </p:txBody>
      </p:sp>
      <p:sp>
        <p:nvSpPr>
          <p:cNvPr id="6" name="Slide Number Placeholder 5"/>
          <p:cNvSpPr>
            <a:spLocks noGrp="1"/>
          </p:cNvSpPr>
          <p:nvPr>
            <p:ph type="sldNum" sz="quarter" idx="5"/>
          </p:nvPr>
        </p:nvSpPr>
        <p:spPr/>
        <p:txBody>
          <a:bodyPr/>
          <a:lstStyle/>
          <a:p>
            <a:pPr>
              <a:defRPr/>
            </a:pPr>
            <a:fld id="{73C76DAF-95E7-4BC0-A305-C6C92CBD36B6}" type="slidenum">
              <a:rPr lang="en-IN" smtClean="0"/>
              <a:pPr>
                <a:defRPr/>
              </a:pPr>
              <a:t>12</a:t>
            </a:fld>
            <a:endParaRPr lang="en-IN"/>
          </a:p>
        </p:txBody>
      </p:sp>
    </p:spTree>
    <p:extLst>
      <p:ext uri="{BB962C8B-B14F-4D97-AF65-F5344CB8AC3E}">
        <p14:creationId xmlns:p14="http://schemas.microsoft.com/office/powerpoint/2010/main" val="14894404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443D7DC-832C-48C4-90E5-589607D2094D}" type="slidenum">
              <a:rPr lang="en-US" smtClean="0"/>
              <a:t>13</a:t>
            </a:fld>
            <a:endParaRPr lang="en-US"/>
          </a:p>
        </p:txBody>
      </p:sp>
    </p:spTree>
    <p:extLst>
      <p:ext uri="{BB962C8B-B14F-4D97-AF65-F5344CB8AC3E}">
        <p14:creationId xmlns:p14="http://schemas.microsoft.com/office/powerpoint/2010/main" val="32575812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Except petroleum products</a:t>
            </a:r>
          </a:p>
        </p:txBody>
      </p:sp>
      <p:sp>
        <p:nvSpPr>
          <p:cNvPr id="4" name="Slide Number Placeholder 3"/>
          <p:cNvSpPr>
            <a:spLocks noGrp="1"/>
          </p:cNvSpPr>
          <p:nvPr>
            <p:ph type="sldNum" sz="quarter" idx="5"/>
          </p:nvPr>
        </p:nvSpPr>
        <p:spPr/>
        <p:txBody>
          <a:bodyPr/>
          <a:lstStyle/>
          <a:p>
            <a:fld id="{1443D7DC-832C-48C4-90E5-589607D2094D}" type="slidenum">
              <a:rPr lang="en-US" smtClean="0"/>
              <a:t>14</a:t>
            </a:fld>
            <a:endParaRPr lang="en-US"/>
          </a:p>
        </p:txBody>
      </p:sp>
    </p:spTree>
    <p:extLst>
      <p:ext uri="{BB962C8B-B14F-4D97-AF65-F5344CB8AC3E}">
        <p14:creationId xmlns:p14="http://schemas.microsoft.com/office/powerpoint/2010/main" val="15286582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Footer Placeholder 3"/>
          <p:cNvSpPr>
            <a:spLocks noGrp="1"/>
          </p:cNvSpPr>
          <p:nvPr>
            <p:ph type="ftr" sz="quarter" idx="10"/>
          </p:nvPr>
        </p:nvSpPr>
        <p:spPr/>
        <p:txBody>
          <a:bodyPr/>
          <a:lstStyle/>
          <a:p>
            <a:pPr>
              <a:defRPr/>
            </a:pPr>
            <a:r>
              <a:rPr lang="en-IN" dirty="0"/>
              <a:t>September 2014</a:t>
            </a:r>
          </a:p>
        </p:txBody>
      </p:sp>
      <p:sp>
        <p:nvSpPr>
          <p:cNvPr id="5" name="Slide Number Placeholder 4"/>
          <p:cNvSpPr>
            <a:spLocks noGrp="1"/>
          </p:cNvSpPr>
          <p:nvPr>
            <p:ph type="sldNum" sz="quarter" idx="11"/>
          </p:nvPr>
        </p:nvSpPr>
        <p:spPr/>
        <p:txBody>
          <a:bodyPr/>
          <a:lstStyle/>
          <a:p>
            <a:pPr>
              <a:defRPr/>
            </a:pPr>
            <a:fld id="{73C76DAF-95E7-4BC0-A305-C6C92CBD36B6}" type="slidenum">
              <a:rPr lang="en-IN" smtClean="0"/>
              <a:pPr>
                <a:defRPr/>
              </a:pPr>
              <a:t>15</a:t>
            </a:fld>
            <a:endParaRPr lang="en-IN" dirty="0"/>
          </a:p>
        </p:txBody>
      </p:sp>
    </p:spTree>
    <p:extLst>
      <p:ext uri="{BB962C8B-B14F-4D97-AF65-F5344CB8AC3E}">
        <p14:creationId xmlns:p14="http://schemas.microsoft.com/office/powerpoint/2010/main" val="240213020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600" dirty="0"/>
          </a:p>
        </p:txBody>
      </p:sp>
      <p:sp>
        <p:nvSpPr>
          <p:cNvPr id="4" name="Slide Number Placeholder 3"/>
          <p:cNvSpPr>
            <a:spLocks noGrp="1"/>
          </p:cNvSpPr>
          <p:nvPr>
            <p:ph type="sldNum" sz="quarter" idx="5"/>
          </p:nvPr>
        </p:nvSpPr>
        <p:spPr/>
        <p:txBody>
          <a:bodyPr/>
          <a:lstStyle/>
          <a:p>
            <a:fld id="{1443D7DC-832C-48C4-90E5-589607D2094D}" type="slidenum">
              <a:rPr lang="en-US" smtClean="0"/>
              <a:t>16</a:t>
            </a:fld>
            <a:endParaRPr lang="en-US"/>
          </a:p>
        </p:txBody>
      </p:sp>
    </p:spTree>
    <p:extLst>
      <p:ext uri="{BB962C8B-B14F-4D97-AF65-F5344CB8AC3E}">
        <p14:creationId xmlns:p14="http://schemas.microsoft.com/office/powerpoint/2010/main" val="31773127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Footer Placeholder 3"/>
          <p:cNvSpPr>
            <a:spLocks noGrp="1"/>
          </p:cNvSpPr>
          <p:nvPr>
            <p:ph type="ftr" sz="quarter" idx="10"/>
          </p:nvPr>
        </p:nvSpPr>
        <p:spPr/>
        <p:txBody>
          <a:bodyPr/>
          <a:lstStyle/>
          <a:p>
            <a:pPr>
              <a:defRPr/>
            </a:pPr>
            <a:r>
              <a:rPr lang="en-IN" dirty="0"/>
              <a:t>September 2014</a:t>
            </a:r>
          </a:p>
        </p:txBody>
      </p:sp>
      <p:sp>
        <p:nvSpPr>
          <p:cNvPr id="5" name="Slide Number Placeholder 4"/>
          <p:cNvSpPr>
            <a:spLocks noGrp="1"/>
          </p:cNvSpPr>
          <p:nvPr>
            <p:ph type="sldNum" sz="quarter" idx="11"/>
          </p:nvPr>
        </p:nvSpPr>
        <p:spPr/>
        <p:txBody>
          <a:bodyPr/>
          <a:lstStyle/>
          <a:p>
            <a:pPr>
              <a:defRPr/>
            </a:pPr>
            <a:fld id="{73C76DAF-95E7-4BC0-A305-C6C92CBD36B6}" type="slidenum">
              <a:rPr lang="en-IN" smtClean="0"/>
              <a:pPr>
                <a:defRPr/>
              </a:pPr>
              <a:t>17</a:t>
            </a:fld>
            <a:endParaRPr lang="en-IN" dirty="0"/>
          </a:p>
        </p:txBody>
      </p:sp>
    </p:spTree>
    <p:extLst>
      <p:ext uri="{BB962C8B-B14F-4D97-AF65-F5344CB8AC3E}">
        <p14:creationId xmlns:p14="http://schemas.microsoft.com/office/powerpoint/2010/main" val="340580016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600" dirty="0"/>
          </a:p>
        </p:txBody>
      </p:sp>
      <p:sp>
        <p:nvSpPr>
          <p:cNvPr id="4" name="Slide Number Placeholder 3"/>
          <p:cNvSpPr>
            <a:spLocks noGrp="1"/>
          </p:cNvSpPr>
          <p:nvPr>
            <p:ph type="sldNum" sz="quarter" idx="5"/>
          </p:nvPr>
        </p:nvSpPr>
        <p:spPr/>
        <p:txBody>
          <a:bodyPr/>
          <a:lstStyle/>
          <a:p>
            <a:fld id="{1443D7DC-832C-48C4-90E5-589607D2094D}" type="slidenum">
              <a:rPr lang="en-US" smtClean="0"/>
              <a:t>18</a:t>
            </a:fld>
            <a:endParaRPr lang="en-US"/>
          </a:p>
        </p:txBody>
      </p:sp>
    </p:spTree>
    <p:extLst>
      <p:ext uri="{BB962C8B-B14F-4D97-AF65-F5344CB8AC3E}">
        <p14:creationId xmlns:p14="http://schemas.microsoft.com/office/powerpoint/2010/main" val="77396057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Footer Placeholder 3"/>
          <p:cNvSpPr>
            <a:spLocks noGrp="1"/>
          </p:cNvSpPr>
          <p:nvPr>
            <p:ph type="ftr" sz="quarter" idx="10"/>
          </p:nvPr>
        </p:nvSpPr>
        <p:spPr/>
        <p:txBody>
          <a:bodyPr/>
          <a:lstStyle/>
          <a:p>
            <a:pPr>
              <a:defRPr/>
            </a:pPr>
            <a:r>
              <a:rPr lang="en-IN" dirty="0"/>
              <a:t>September 2014</a:t>
            </a:r>
          </a:p>
        </p:txBody>
      </p:sp>
      <p:sp>
        <p:nvSpPr>
          <p:cNvPr id="5" name="Slide Number Placeholder 4"/>
          <p:cNvSpPr>
            <a:spLocks noGrp="1"/>
          </p:cNvSpPr>
          <p:nvPr>
            <p:ph type="sldNum" sz="quarter" idx="11"/>
          </p:nvPr>
        </p:nvSpPr>
        <p:spPr/>
        <p:txBody>
          <a:bodyPr/>
          <a:lstStyle/>
          <a:p>
            <a:pPr>
              <a:defRPr/>
            </a:pPr>
            <a:fld id="{73C76DAF-95E7-4BC0-A305-C6C92CBD36B6}" type="slidenum">
              <a:rPr lang="en-IN" smtClean="0"/>
              <a:pPr>
                <a:defRPr/>
              </a:pPr>
              <a:t>19</a:t>
            </a:fld>
            <a:endParaRPr lang="en-IN" dirty="0"/>
          </a:p>
        </p:txBody>
      </p:sp>
    </p:spTree>
    <p:extLst>
      <p:ext uri="{BB962C8B-B14F-4D97-AF65-F5344CB8AC3E}">
        <p14:creationId xmlns:p14="http://schemas.microsoft.com/office/powerpoint/2010/main" val="8318016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Footer Placeholder 3"/>
          <p:cNvSpPr>
            <a:spLocks noGrp="1"/>
          </p:cNvSpPr>
          <p:nvPr>
            <p:ph type="ftr" sz="quarter" idx="10"/>
          </p:nvPr>
        </p:nvSpPr>
        <p:spPr/>
        <p:txBody>
          <a:bodyPr/>
          <a:lstStyle/>
          <a:p>
            <a:pPr>
              <a:defRPr/>
            </a:pPr>
            <a:r>
              <a:rPr lang="en-IN" dirty="0"/>
              <a:t>September 2014</a:t>
            </a:r>
          </a:p>
        </p:txBody>
      </p:sp>
      <p:sp>
        <p:nvSpPr>
          <p:cNvPr id="5" name="Slide Number Placeholder 4"/>
          <p:cNvSpPr>
            <a:spLocks noGrp="1"/>
          </p:cNvSpPr>
          <p:nvPr>
            <p:ph type="sldNum" sz="quarter" idx="11"/>
          </p:nvPr>
        </p:nvSpPr>
        <p:spPr/>
        <p:txBody>
          <a:bodyPr/>
          <a:lstStyle/>
          <a:p>
            <a:pPr>
              <a:defRPr/>
            </a:pPr>
            <a:fld id="{73C76DAF-95E7-4BC0-A305-C6C92CBD36B6}" type="slidenum">
              <a:rPr lang="en-IN" smtClean="0"/>
              <a:pPr>
                <a:defRPr/>
              </a:pPr>
              <a:t>21</a:t>
            </a:fld>
            <a:endParaRPr lang="en-IN" dirty="0"/>
          </a:p>
        </p:txBody>
      </p:sp>
    </p:spTree>
    <p:extLst>
      <p:ext uri="{BB962C8B-B14F-4D97-AF65-F5344CB8AC3E}">
        <p14:creationId xmlns:p14="http://schemas.microsoft.com/office/powerpoint/2010/main" val="221628403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600" dirty="0"/>
          </a:p>
        </p:txBody>
      </p:sp>
      <p:sp>
        <p:nvSpPr>
          <p:cNvPr id="4" name="Slide Number Placeholder 3"/>
          <p:cNvSpPr>
            <a:spLocks noGrp="1"/>
          </p:cNvSpPr>
          <p:nvPr>
            <p:ph type="sldNum" sz="quarter" idx="5"/>
          </p:nvPr>
        </p:nvSpPr>
        <p:spPr/>
        <p:txBody>
          <a:bodyPr/>
          <a:lstStyle/>
          <a:p>
            <a:fld id="{1443D7DC-832C-48C4-90E5-589607D2094D}" type="slidenum">
              <a:rPr lang="en-US" smtClean="0"/>
              <a:t>22</a:t>
            </a:fld>
            <a:endParaRPr lang="en-US"/>
          </a:p>
        </p:txBody>
      </p:sp>
    </p:spTree>
    <p:extLst>
      <p:ext uri="{BB962C8B-B14F-4D97-AF65-F5344CB8AC3E}">
        <p14:creationId xmlns:p14="http://schemas.microsoft.com/office/powerpoint/2010/main" val="19715029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443D7DC-832C-48C4-90E5-589607D2094D}" type="slidenum">
              <a:rPr lang="en-US" smtClean="0"/>
              <a:t>2</a:t>
            </a:fld>
            <a:endParaRPr lang="en-US"/>
          </a:p>
        </p:txBody>
      </p:sp>
    </p:spTree>
    <p:extLst>
      <p:ext uri="{BB962C8B-B14F-4D97-AF65-F5344CB8AC3E}">
        <p14:creationId xmlns:p14="http://schemas.microsoft.com/office/powerpoint/2010/main" val="31013962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Footer Placeholder 3"/>
          <p:cNvSpPr>
            <a:spLocks noGrp="1"/>
          </p:cNvSpPr>
          <p:nvPr>
            <p:ph type="ftr" sz="quarter" idx="10"/>
          </p:nvPr>
        </p:nvSpPr>
        <p:spPr/>
        <p:txBody>
          <a:bodyPr/>
          <a:lstStyle/>
          <a:p>
            <a:pPr>
              <a:defRPr/>
            </a:pPr>
            <a:r>
              <a:rPr lang="en-IN" dirty="0"/>
              <a:t>September 2014</a:t>
            </a:r>
          </a:p>
        </p:txBody>
      </p:sp>
      <p:sp>
        <p:nvSpPr>
          <p:cNvPr id="5" name="Slide Number Placeholder 4"/>
          <p:cNvSpPr>
            <a:spLocks noGrp="1"/>
          </p:cNvSpPr>
          <p:nvPr>
            <p:ph type="sldNum" sz="quarter" idx="11"/>
          </p:nvPr>
        </p:nvSpPr>
        <p:spPr/>
        <p:txBody>
          <a:bodyPr/>
          <a:lstStyle/>
          <a:p>
            <a:pPr>
              <a:defRPr/>
            </a:pPr>
            <a:fld id="{73C76DAF-95E7-4BC0-A305-C6C92CBD36B6}" type="slidenum">
              <a:rPr lang="en-IN" smtClean="0"/>
              <a:pPr>
                <a:defRPr/>
              </a:pPr>
              <a:t>29</a:t>
            </a:fld>
            <a:endParaRPr lang="en-IN" dirty="0"/>
          </a:p>
        </p:txBody>
      </p:sp>
    </p:spTree>
    <p:extLst>
      <p:ext uri="{BB962C8B-B14F-4D97-AF65-F5344CB8AC3E}">
        <p14:creationId xmlns:p14="http://schemas.microsoft.com/office/powerpoint/2010/main" val="286642438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600" dirty="0"/>
          </a:p>
        </p:txBody>
      </p:sp>
      <p:sp>
        <p:nvSpPr>
          <p:cNvPr id="4" name="Slide Number Placeholder 3"/>
          <p:cNvSpPr>
            <a:spLocks noGrp="1"/>
          </p:cNvSpPr>
          <p:nvPr>
            <p:ph type="sldNum" sz="quarter" idx="5"/>
          </p:nvPr>
        </p:nvSpPr>
        <p:spPr/>
        <p:txBody>
          <a:bodyPr/>
          <a:lstStyle/>
          <a:p>
            <a:fld id="{1443D7DC-832C-48C4-90E5-589607D2094D}" type="slidenum">
              <a:rPr lang="en-US" smtClean="0"/>
              <a:t>30</a:t>
            </a:fld>
            <a:endParaRPr lang="en-US"/>
          </a:p>
        </p:txBody>
      </p:sp>
    </p:spTree>
    <p:extLst>
      <p:ext uri="{BB962C8B-B14F-4D97-AF65-F5344CB8AC3E}">
        <p14:creationId xmlns:p14="http://schemas.microsoft.com/office/powerpoint/2010/main" val="80657216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600" dirty="0"/>
          </a:p>
        </p:txBody>
      </p:sp>
      <p:sp>
        <p:nvSpPr>
          <p:cNvPr id="4" name="Slide Number Placeholder 3"/>
          <p:cNvSpPr>
            <a:spLocks noGrp="1"/>
          </p:cNvSpPr>
          <p:nvPr>
            <p:ph type="sldNum" sz="quarter" idx="5"/>
          </p:nvPr>
        </p:nvSpPr>
        <p:spPr/>
        <p:txBody>
          <a:bodyPr/>
          <a:lstStyle/>
          <a:p>
            <a:fld id="{1443D7DC-832C-48C4-90E5-589607D2094D}" type="slidenum">
              <a:rPr lang="en-US" smtClean="0"/>
              <a:t>31</a:t>
            </a:fld>
            <a:endParaRPr lang="en-US"/>
          </a:p>
        </p:txBody>
      </p:sp>
    </p:spTree>
    <p:extLst>
      <p:ext uri="{BB962C8B-B14F-4D97-AF65-F5344CB8AC3E}">
        <p14:creationId xmlns:p14="http://schemas.microsoft.com/office/powerpoint/2010/main" val="85811851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Footer Placeholder 3"/>
          <p:cNvSpPr>
            <a:spLocks noGrp="1"/>
          </p:cNvSpPr>
          <p:nvPr>
            <p:ph type="ftr" sz="quarter" idx="10"/>
          </p:nvPr>
        </p:nvSpPr>
        <p:spPr/>
        <p:txBody>
          <a:bodyPr/>
          <a:lstStyle/>
          <a:p>
            <a:pPr>
              <a:defRPr/>
            </a:pPr>
            <a:r>
              <a:rPr lang="en-IN" dirty="0"/>
              <a:t>September 2014</a:t>
            </a:r>
          </a:p>
        </p:txBody>
      </p:sp>
      <p:sp>
        <p:nvSpPr>
          <p:cNvPr id="5" name="Slide Number Placeholder 4"/>
          <p:cNvSpPr>
            <a:spLocks noGrp="1"/>
          </p:cNvSpPr>
          <p:nvPr>
            <p:ph type="sldNum" sz="quarter" idx="11"/>
          </p:nvPr>
        </p:nvSpPr>
        <p:spPr/>
        <p:txBody>
          <a:bodyPr/>
          <a:lstStyle/>
          <a:p>
            <a:pPr>
              <a:defRPr/>
            </a:pPr>
            <a:fld id="{73C76DAF-95E7-4BC0-A305-C6C92CBD36B6}" type="slidenum">
              <a:rPr lang="en-IN" smtClean="0"/>
              <a:pPr>
                <a:defRPr/>
              </a:pPr>
              <a:t>32</a:t>
            </a:fld>
            <a:endParaRPr lang="en-IN" dirty="0"/>
          </a:p>
        </p:txBody>
      </p:sp>
    </p:spTree>
    <p:extLst>
      <p:ext uri="{BB962C8B-B14F-4D97-AF65-F5344CB8AC3E}">
        <p14:creationId xmlns:p14="http://schemas.microsoft.com/office/powerpoint/2010/main" val="235151231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443D7DC-832C-48C4-90E5-589607D2094D}" type="slidenum">
              <a:rPr lang="en-US" smtClean="0"/>
              <a:t>33</a:t>
            </a:fld>
            <a:endParaRPr lang="en-US"/>
          </a:p>
        </p:txBody>
      </p:sp>
    </p:spTree>
    <p:extLst>
      <p:ext uri="{BB962C8B-B14F-4D97-AF65-F5344CB8AC3E}">
        <p14:creationId xmlns:p14="http://schemas.microsoft.com/office/powerpoint/2010/main" val="408075477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443D7DC-832C-48C4-90E5-589607D2094D}" type="slidenum">
              <a:rPr lang="en-US" smtClean="0"/>
              <a:t>34</a:t>
            </a:fld>
            <a:endParaRPr lang="en-US"/>
          </a:p>
        </p:txBody>
      </p:sp>
    </p:spTree>
    <p:extLst>
      <p:ext uri="{BB962C8B-B14F-4D97-AF65-F5344CB8AC3E}">
        <p14:creationId xmlns:p14="http://schemas.microsoft.com/office/powerpoint/2010/main" val="346519335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Footer Placeholder 3"/>
          <p:cNvSpPr>
            <a:spLocks noGrp="1"/>
          </p:cNvSpPr>
          <p:nvPr>
            <p:ph type="ftr" sz="quarter" idx="10"/>
          </p:nvPr>
        </p:nvSpPr>
        <p:spPr/>
        <p:txBody>
          <a:bodyPr/>
          <a:lstStyle/>
          <a:p>
            <a:pPr>
              <a:defRPr/>
            </a:pPr>
            <a:r>
              <a:rPr lang="en-IN" dirty="0"/>
              <a:t>September 2014</a:t>
            </a:r>
          </a:p>
        </p:txBody>
      </p:sp>
      <p:sp>
        <p:nvSpPr>
          <p:cNvPr id="5" name="Slide Number Placeholder 4"/>
          <p:cNvSpPr>
            <a:spLocks noGrp="1"/>
          </p:cNvSpPr>
          <p:nvPr>
            <p:ph type="sldNum" sz="quarter" idx="11"/>
          </p:nvPr>
        </p:nvSpPr>
        <p:spPr/>
        <p:txBody>
          <a:bodyPr/>
          <a:lstStyle/>
          <a:p>
            <a:pPr>
              <a:defRPr/>
            </a:pPr>
            <a:fld id="{73C76DAF-95E7-4BC0-A305-C6C92CBD36B6}" type="slidenum">
              <a:rPr lang="en-IN" smtClean="0"/>
              <a:pPr>
                <a:defRPr/>
              </a:pPr>
              <a:t>35</a:t>
            </a:fld>
            <a:endParaRPr lang="en-IN" dirty="0"/>
          </a:p>
        </p:txBody>
      </p:sp>
    </p:spTree>
    <p:extLst>
      <p:ext uri="{BB962C8B-B14F-4D97-AF65-F5344CB8AC3E}">
        <p14:creationId xmlns:p14="http://schemas.microsoft.com/office/powerpoint/2010/main" val="76249866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600" dirty="0"/>
          </a:p>
        </p:txBody>
      </p:sp>
      <p:sp>
        <p:nvSpPr>
          <p:cNvPr id="4" name="Slide Number Placeholder 3"/>
          <p:cNvSpPr>
            <a:spLocks noGrp="1"/>
          </p:cNvSpPr>
          <p:nvPr>
            <p:ph type="sldNum" sz="quarter" idx="5"/>
          </p:nvPr>
        </p:nvSpPr>
        <p:spPr/>
        <p:txBody>
          <a:bodyPr/>
          <a:lstStyle/>
          <a:p>
            <a:fld id="{1443D7DC-832C-48C4-90E5-589607D2094D}" type="slidenum">
              <a:rPr lang="en-US" smtClean="0"/>
              <a:t>36</a:t>
            </a:fld>
            <a:endParaRPr lang="en-US"/>
          </a:p>
        </p:txBody>
      </p:sp>
    </p:spTree>
    <p:extLst>
      <p:ext uri="{BB962C8B-B14F-4D97-AF65-F5344CB8AC3E}">
        <p14:creationId xmlns:p14="http://schemas.microsoft.com/office/powerpoint/2010/main" val="81211929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Footer Placeholder 3"/>
          <p:cNvSpPr>
            <a:spLocks noGrp="1"/>
          </p:cNvSpPr>
          <p:nvPr>
            <p:ph type="ftr" sz="quarter" idx="10"/>
          </p:nvPr>
        </p:nvSpPr>
        <p:spPr/>
        <p:txBody>
          <a:bodyPr/>
          <a:lstStyle/>
          <a:p>
            <a:pPr>
              <a:defRPr/>
            </a:pPr>
            <a:r>
              <a:rPr lang="en-IN" dirty="0"/>
              <a:t>September 2014</a:t>
            </a:r>
          </a:p>
        </p:txBody>
      </p:sp>
      <p:sp>
        <p:nvSpPr>
          <p:cNvPr id="5" name="Slide Number Placeholder 4"/>
          <p:cNvSpPr>
            <a:spLocks noGrp="1"/>
          </p:cNvSpPr>
          <p:nvPr>
            <p:ph type="sldNum" sz="quarter" idx="11"/>
          </p:nvPr>
        </p:nvSpPr>
        <p:spPr/>
        <p:txBody>
          <a:bodyPr/>
          <a:lstStyle/>
          <a:p>
            <a:pPr>
              <a:defRPr/>
            </a:pPr>
            <a:fld id="{73C76DAF-95E7-4BC0-A305-C6C92CBD36B6}" type="slidenum">
              <a:rPr lang="en-IN" smtClean="0"/>
              <a:pPr>
                <a:defRPr/>
              </a:pPr>
              <a:t>37</a:t>
            </a:fld>
            <a:endParaRPr lang="en-IN" dirty="0"/>
          </a:p>
        </p:txBody>
      </p:sp>
    </p:spTree>
    <p:extLst>
      <p:ext uri="{BB962C8B-B14F-4D97-AF65-F5344CB8AC3E}">
        <p14:creationId xmlns:p14="http://schemas.microsoft.com/office/powerpoint/2010/main" val="201799498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443D7DC-832C-48C4-90E5-589607D2094D}" type="slidenum">
              <a:rPr lang="en-US" smtClean="0"/>
              <a:t>38</a:t>
            </a:fld>
            <a:endParaRPr lang="en-US"/>
          </a:p>
        </p:txBody>
      </p:sp>
    </p:spTree>
    <p:extLst>
      <p:ext uri="{BB962C8B-B14F-4D97-AF65-F5344CB8AC3E}">
        <p14:creationId xmlns:p14="http://schemas.microsoft.com/office/powerpoint/2010/main" val="26614978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err="1"/>
              <a:t>Whats</a:t>
            </a:r>
            <a:r>
              <a:rPr lang="en-IN" dirty="0"/>
              <a:t> in the name!</a:t>
            </a:r>
          </a:p>
        </p:txBody>
      </p:sp>
      <p:sp>
        <p:nvSpPr>
          <p:cNvPr id="4" name="Footer Placeholder 3"/>
          <p:cNvSpPr>
            <a:spLocks noGrp="1"/>
          </p:cNvSpPr>
          <p:nvPr>
            <p:ph type="ftr" sz="quarter" idx="10"/>
          </p:nvPr>
        </p:nvSpPr>
        <p:spPr/>
        <p:txBody>
          <a:bodyPr/>
          <a:lstStyle/>
          <a:p>
            <a:pPr>
              <a:defRPr/>
            </a:pPr>
            <a:r>
              <a:rPr lang="en-IN" dirty="0"/>
              <a:t>September 2014</a:t>
            </a:r>
          </a:p>
        </p:txBody>
      </p:sp>
      <p:sp>
        <p:nvSpPr>
          <p:cNvPr id="5" name="Slide Number Placeholder 4"/>
          <p:cNvSpPr>
            <a:spLocks noGrp="1"/>
          </p:cNvSpPr>
          <p:nvPr>
            <p:ph type="sldNum" sz="quarter" idx="11"/>
          </p:nvPr>
        </p:nvSpPr>
        <p:spPr/>
        <p:txBody>
          <a:bodyPr/>
          <a:lstStyle/>
          <a:p>
            <a:pPr>
              <a:defRPr/>
            </a:pPr>
            <a:fld id="{73C76DAF-95E7-4BC0-A305-C6C92CBD36B6}" type="slidenum">
              <a:rPr lang="en-IN" smtClean="0"/>
              <a:pPr>
                <a:defRPr/>
              </a:pPr>
              <a:t>3</a:t>
            </a:fld>
            <a:endParaRPr lang="en-IN" dirty="0"/>
          </a:p>
        </p:txBody>
      </p:sp>
    </p:spTree>
    <p:extLst>
      <p:ext uri="{BB962C8B-B14F-4D97-AF65-F5344CB8AC3E}">
        <p14:creationId xmlns:p14="http://schemas.microsoft.com/office/powerpoint/2010/main" val="427220408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443D7DC-832C-48C4-90E5-589607D2094D}" type="slidenum">
              <a:rPr lang="en-US" smtClean="0"/>
              <a:t>39</a:t>
            </a:fld>
            <a:endParaRPr lang="en-US"/>
          </a:p>
        </p:txBody>
      </p:sp>
    </p:spTree>
    <p:extLst>
      <p:ext uri="{BB962C8B-B14F-4D97-AF65-F5344CB8AC3E}">
        <p14:creationId xmlns:p14="http://schemas.microsoft.com/office/powerpoint/2010/main" val="307035406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443D7DC-832C-48C4-90E5-589607D2094D}" type="slidenum">
              <a:rPr lang="en-US" smtClean="0"/>
              <a:t>40</a:t>
            </a:fld>
            <a:endParaRPr lang="en-US"/>
          </a:p>
        </p:txBody>
      </p:sp>
    </p:spTree>
    <p:extLst>
      <p:ext uri="{BB962C8B-B14F-4D97-AF65-F5344CB8AC3E}">
        <p14:creationId xmlns:p14="http://schemas.microsoft.com/office/powerpoint/2010/main" val="342499387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443D7DC-832C-48C4-90E5-589607D2094D}" type="slidenum">
              <a:rPr lang="en-US" smtClean="0"/>
              <a:t>41</a:t>
            </a:fld>
            <a:endParaRPr lang="en-US"/>
          </a:p>
        </p:txBody>
      </p:sp>
    </p:spTree>
    <p:extLst>
      <p:ext uri="{BB962C8B-B14F-4D97-AF65-F5344CB8AC3E}">
        <p14:creationId xmlns:p14="http://schemas.microsoft.com/office/powerpoint/2010/main" val="20786029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Footer Placeholder 3"/>
          <p:cNvSpPr>
            <a:spLocks noGrp="1"/>
          </p:cNvSpPr>
          <p:nvPr>
            <p:ph type="ftr" sz="quarter" idx="10"/>
          </p:nvPr>
        </p:nvSpPr>
        <p:spPr/>
        <p:txBody>
          <a:bodyPr/>
          <a:lstStyle/>
          <a:p>
            <a:pPr>
              <a:defRPr/>
            </a:pPr>
            <a:r>
              <a:rPr lang="en-IN" dirty="0"/>
              <a:t>September 2014</a:t>
            </a:r>
          </a:p>
        </p:txBody>
      </p:sp>
      <p:sp>
        <p:nvSpPr>
          <p:cNvPr id="5" name="Slide Number Placeholder 4"/>
          <p:cNvSpPr>
            <a:spLocks noGrp="1"/>
          </p:cNvSpPr>
          <p:nvPr>
            <p:ph type="sldNum" sz="quarter" idx="11"/>
          </p:nvPr>
        </p:nvSpPr>
        <p:spPr/>
        <p:txBody>
          <a:bodyPr/>
          <a:lstStyle/>
          <a:p>
            <a:pPr>
              <a:defRPr/>
            </a:pPr>
            <a:fld id="{73C76DAF-95E7-4BC0-A305-C6C92CBD36B6}" type="slidenum">
              <a:rPr lang="en-IN" smtClean="0"/>
              <a:pPr>
                <a:defRPr/>
              </a:pPr>
              <a:t>4</a:t>
            </a:fld>
            <a:endParaRPr lang="en-IN" dirty="0"/>
          </a:p>
        </p:txBody>
      </p:sp>
    </p:spTree>
    <p:extLst>
      <p:ext uri="{BB962C8B-B14F-4D97-AF65-F5344CB8AC3E}">
        <p14:creationId xmlns:p14="http://schemas.microsoft.com/office/powerpoint/2010/main" val="14720025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443D7DC-832C-48C4-90E5-589607D2094D}" type="slidenum">
              <a:rPr lang="en-US" smtClean="0"/>
              <a:t>6</a:t>
            </a:fld>
            <a:endParaRPr lang="en-US"/>
          </a:p>
        </p:txBody>
      </p:sp>
    </p:spTree>
    <p:extLst>
      <p:ext uri="{BB962C8B-B14F-4D97-AF65-F5344CB8AC3E}">
        <p14:creationId xmlns:p14="http://schemas.microsoft.com/office/powerpoint/2010/main" val="7106938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Due date means “Last” date and not first date</a:t>
            </a:r>
          </a:p>
        </p:txBody>
      </p:sp>
      <p:sp>
        <p:nvSpPr>
          <p:cNvPr id="4" name="Slide Number Placeholder 3"/>
          <p:cNvSpPr>
            <a:spLocks noGrp="1"/>
          </p:cNvSpPr>
          <p:nvPr>
            <p:ph type="sldNum" sz="quarter" idx="5"/>
          </p:nvPr>
        </p:nvSpPr>
        <p:spPr/>
        <p:txBody>
          <a:bodyPr/>
          <a:lstStyle/>
          <a:p>
            <a:fld id="{1443D7DC-832C-48C4-90E5-589607D2094D}" type="slidenum">
              <a:rPr lang="en-US" smtClean="0"/>
              <a:t>7</a:t>
            </a:fld>
            <a:endParaRPr lang="en-US"/>
          </a:p>
        </p:txBody>
      </p:sp>
    </p:spTree>
    <p:extLst>
      <p:ext uri="{BB962C8B-B14F-4D97-AF65-F5344CB8AC3E}">
        <p14:creationId xmlns:p14="http://schemas.microsoft.com/office/powerpoint/2010/main" val="3901899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Footer Placeholder 3"/>
          <p:cNvSpPr>
            <a:spLocks noGrp="1"/>
          </p:cNvSpPr>
          <p:nvPr>
            <p:ph type="ftr" sz="quarter" idx="10"/>
          </p:nvPr>
        </p:nvSpPr>
        <p:spPr/>
        <p:txBody>
          <a:bodyPr/>
          <a:lstStyle/>
          <a:p>
            <a:pPr>
              <a:defRPr/>
            </a:pPr>
            <a:r>
              <a:rPr lang="en-IN" dirty="0"/>
              <a:t>September 2014</a:t>
            </a:r>
          </a:p>
        </p:txBody>
      </p:sp>
      <p:sp>
        <p:nvSpPr>
          <p:cNvPr id="5" name="Slide Number Placeholder 4"/>
          <p:cNvSpPr>
            <a:spLocks noGrp="1"/>
          </p:cNvSpPr>
          <p:nvPr>
            <p:ph type="sldNum" sz="quarter" idx="11"/>
          </p:nvPr>
        </p:nvSpPr>
        <p:spPr/>
        <p:txBody>
          <a:bodyPr/>
          <a:lstStyle/>
          <a:p>
            <a:pPr>
              <a:defRPr/>
            </a:pPr>
            <a:fld id="{73C76DAF-95E7-4BC0-A305-C6C92CBD36B6}" type="slidenum">
              <a:rPr lang="en-IN" smtClean="0"/>
              <a:pPr>
                <a:defRPr/>
              </a:pPr>
              <a:t>8</a:t>
            </a:fld>
            <a:endParaRPr lang="en-IN" dirty="0"/>
          </a:p>
        </p:txBody>
      </p:sp>
    </p:spTree>
    <p:extLst>
      <p:ext uri="{BB962C8B-B14F-4D97-AF65-F5344CB8AC3E}">
        <p14:creationId xmlns:p14="http://schemas.microsoft.com/office/powerpoint/2010/main" val="21738799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Footer Placeholder 3"/>
          <p:cNvSpPr>
            <a:spLocks noGrp="1"/>
          </p:cNvSpPr>
          <p:nvPr>
            <p:ph type="ftr" sz="quarter" idx="10"/>
          </p:nvPr>
        </p:nvSpPr>
        <p:spPr/>
        <p:txBody>
          <a:bodyPr/>
          <a:lstStyle/>
          <a:p>
            <a:pPr>
              <a:defRPr/>
            </a:pPr>
            <a:r>
              <a:rPr lang="en-IN" dirty="0"/>
              <a:t>September 2014</a:t>
            </a:r>
          </a:p>
        </p:txBody>
      </p:sp>
      <p:sp>
        <p:nvSpPr>
          <p:cNvPr id="5" name="Slide Number Placeholder 4"/>
          <p:cNvSpPr>
            <a:spLocks noGrp="1"/>
          </p:cNvSpPr>
          <p:nvPr>
            <p:ph type="sldNum" sz="quarter" idx="11"/>
          </p:nvPr>
        </p:nvSpPr>
        <p:spPr/>
        <p:txBody>
          <a:bodyPr/>
          <a:lstStyle/>
          <a:p>
            <a:pPr>
              <a:defRPr/>
            </a:pPr>
            <a:fld id="{73C76DAF-95E7-4BC0-A305-C6C92CBD36B6}" type="slidenum">
              <a:rPr lang="en-IN" smtClean="0"/>
              <a:pPr>
                <a:defRPr/>
              </a:pPr>
              <a:t>10</a:t>
            </a:fld>
            <a:endParaRPr lang="en-IN" dirty="0"/>
          </a:p>
        </p:txBody>
      </p:sp>
    </p:spTree>
    <p:extLst>
      <p:ext uri="{BB962C8B-B14F-4D97-AF65-F5344CB8AC3E}">
        <p14:creationId xmlns:p14="http://schemas.microsoft.com/office/powerpoint/2010/main" val="37021672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071813" y="876300"/>
            <a:ext cx="3152775" cy="2365375"/>
          </a:xfrm>
        </p:spPr>
      </p:sp>
      <p:sp>
        <p:nvSpPr>
          <p:cNvPr id="3" name="Notes Placeholder 2"/>
          <p:cNvSpPr>
            <a:spLocks noGrp="1"/>
          </p:cNvSpPr>
          <p:nvPr>
            <p:ph type="body" idx="1"/>
          </p:nvPr>
        </p:nvSpPr>
        <p:spPr/>
        <p:txBody>
          <a:bodyPr/>
          <a:lstStyle/>
          <a:p>
            <a:r>
              <a:rPr lang="en-US" dirty="0"/>
              <a:t>Policy – Restaurant and Real Estate out of ITC</a:t>
            </a:r>
          </a:p>
          <a:p>
            <a:r>
              <a:rPr lang="en-US" dirty="0"/>
              <a:t>Threshold – SC to 1.50 crore like SSI – Goods increased to 40 lacs – New Compo. for SP 50 lacs </a:t>
            </a:r>
          </a:p>
        </p:txBody>
      </p:sp>
      <p:sp>
        <p:nvSpPr>
          <p:cNvPr id="4" name="Date Placeholder 3"/>
          <p:cNvSpPr>
            <a:spLocks noGrp="1"/>
          </p:cNvSpPr>
          <p:nvPr>
            <p:ph type="dt" idx="1"/>
          </p:nvPr>
        </p:nvSpPr>
        <p:spPr/>
        <p:txBody>
          <a:bodyPr/>
          <a:lstStyle/>
          <a:p>
            <a:pPr>
              <a:defRPr/>
            </a:pPr>
            <a:r>
              <a:rPr lang="en-US"/>
              <a:t>Oct. 2018</a:t>
            </a:r>
            <a:endParaRPr lang="en-IN"/>
          </a:p>
        </p:txBody>
      </p:sp>
      <p:sp>
        <p:nvSpPr>
          <p:cNvPr id="5" name="Footer Placeholder 4"/>
          <p:cNvSpPr>
            <a:spLocks noGrp="1"/>
          </p:cNvSpPr>
          <p:nvPr>
            <p:ph type="ftr" sz="quarter" idx="4"/>
          </p:nvPr>
        </p:nvSpPr>
        <p:spPr/>
        <p:txBody>
          <a:bodyPr/>
          <a:lstStyle/>
          <a:p>
            <a:pPr>
              <a:defRPr/>
            </a:pPr>
            <a:endParaRPr lang="en-IN"/>
          </a:p>
        </p:txBody>
      </p:sp>
      <p:sp>
        <p:nvSpPr>
          <p:cNvPr id="6" name="Slide Number Placeholder 5"/>
          <p:cNvSpPr>
            <a:spLocks noGrp="1"/>
          </p:cNvSpPr>
          <p:nvPr>
            <p:ph type="sldNum" sz="quarter" idx="5"/>
          </p:nvPr>
        </p:nvSpPr>
        <p:spPr/>
        <p:txBody>
          <a:bodyPr/>
          <a:lstStyle/>
          <a:p>
            <a:pPr>
              <a:defRPr/>
            </a:pPr>
            <a:fld id="{73C76DAF-95E7-4BC0-A305-C6C92CBD36B6}" type="slidenum">
              <a:rPr lang="en-IN" smtClean="0"/>
              <a:pPr>
                <a:defRPr/>
              </a:pPr>
              <a:t>11</a:t>
            </a:fld>
            <a:endParaRPr lang="en-IN"/>
          </a:p>
        </p:txBody>
      </p:sp>
    </p:spTree>
    <p:extLst>
      <p:ext uri="{BB962C8B-B14F-4D97-AF65-F5344CB8AC3E}">
        <p14:creationId xmlns:p14="http://schemas.microsoft.com/office/powerpoint/2010/main" val="29011474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C22E04F-E84C-47C3-B2FB-EEBF2179B1C0}" type="datetimeFigureOut">
              <a:rPr lang="en-US" smtClean="0"/>
              <a:t>01-Feb-20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AC3483-86C7-4EC7-A037-E112BB084D70}" type="slidenum">
              <a:rPr lang="en-US" smtClean="0"/>
              <a:t>‹#›</a:t>
            </a:fld>
            <a:endParaRPr lang="en-US"/>
          </a:p>
        </p:txBody>
      </p:sp>
    </p:spTree>
    <p:extLst>
      <p:ext uri="{BB962C8B-B14F-4D97-AF65-F5344CB8AC3E}">
        <p14:creationId xmlns:p14="http://schemas.microsoft.com/office/powerpoint/2010/main" val="33700410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C22E04F-E84C-47C3-B2FB-EEBF2179B1C0}" type="datetimeFigureOut">
              <a:rPr lang="en-US" smtClean="0"/>
              <a:t>01-Feb-20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AC3483-86C7-4EC7-A037-E112BB084D70}" type="slidenum">
              <a:rPr lang="en-US" smtClean="0"/>
              <a:t>‹#›</a:t>
            </a:fld>
            <a:endParaRPr lang="en-US"/>
          </a:p>
        </p:txBody>
      </p:sp>
    </p:spTree>
    <p:extLst>
      <p:ext uri="{BB962C8B-B14F-4D97-AF65-F5344CB8AC3E}">
        <p14:creationId xmlns:p14="http://schemas.microsoft.com/office/powerpoint/2010/main" val="11665985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C22E04F-E84C-47C3-B2FB-EEBF2179B1C0}" type="datetimeFigureOut">
              <a:rPr lang="en-US" smtClean="0"/>
              <a:t>01-Feb-20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AC3483-86C7-4EC7-A037-E112BB084D70}" type="slidenum">
              <a:rPr lang="en-US" smtClean="0"/>
              <a:t>‹#›</a:t>
            </a:fld>
            <a:endParaRPr lang="en-US"/>
          </a:p>
        </p:txBody>
      </p:sp>
    </p:spTree>
    <p:extLst>
      <p:ext uri="{BB962C8B-B14F-4D97-AF65-F5344CB8AC3E}">
        <p14:creationId xmlns:p14="http://schemas.microsoft.com/office/powerpoint/2010/main" val="10279057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A645B008-60DA-479F-BB75-E38DA3E06904}" type="datetimeFigureOut">
              <a:rPr lang="en-US" smtClean="0"/>
              <a:t>01-Feb-20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a:defRPr/>
            </a:pPr>
            <a:fld id="{CAD37953-98F0-4FCE-8FF4-27E67124D7FC}" type="slidenum">
              <a:rPr lang="en-IN" smtClean="0"/>
              <a:pPr>
                <a:defRPr/>
              </a:pPr>
              <a:t>‹#›</a:t>
            </a:fld>
            <a:endParaRPr lang="en-IN"/>
          </a:p>
        </p:txBody>
      </p:sp>
    </p:spTree>
    <p:extLst>
      <p:ext uri="{BB962C8B-B14F-4D97-AF65-F5344CB8AC3E}">
        <p14:creationId xmlns:p14="http://schemas.microsoft.com/office/powerpoint/2010/main" val="30855728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n-lt"/>
              </a:defRPr>
            </a:lvl1pPr>
          </a:lstStyle>
          <a:p>
            <a:r>
              <a:rPr lang="en-US" dirty="0"/>
              <a:t>Click to edit Master title style</a:t>
            </a:r>
          </a:p>
        </p:txBody>
      </p:sp>
      <p:sp>
        <p:nvSpPr>
          <p:cNvPr id="3" name="Content Placeholder 2"/>
          <p:cNvSpPr>
            <a:spLocks noGrp="1"/>
          </p:cNvSpPr>
          <p:nvPr>
            <p:ph idx="1"/>
          </p:nvPr>
        </p:nvSpPr>
        <p:spPr>
          <a:xfrm>
            <a:off x="628650" y="1690689"/>
            <a:ext cx="7886700" cy="4486274"/>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A645B008-60DA-479F-BB75-E38DA3E06904}" type="datetimeFigureOut">
              <a:rPr lang="en-US" smtClean="0"/>
              <a:t>01-Feb-20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a:defRPr/>
            </a:pPr>
            <a:fld id="{BFE34D0E-9478-4588-B94A-0E13DC5081E3}" type="slidenum">
              <a:rPr lang="en-IN" smtClean="0"/>
              <a:pPr>
                <a:defRPr/>
              </a:pPr>
              <a:t>‹#›</a:t>
            </a:fld>
            <a:endParaRPr lang="en-IN"/>
          </a:p>
        </p:txBody>
      </p:sp>
    </p:spTree>
    <p:extLst>
      <p:ext uri="{BB962C8B-B14F-4D97-AF65-F5344CB8AC3E}">
        <p14:creationId xmlns:p14="http://schemas.microsoft.com/office/powerpoint/2010/main" val="8190143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45B008-60DA-479F-BB75-E38DA3E06904}" type="datetimeFigureOut">
              <a:rPr lang="en-US" smtClean="0"/>
              <a:t>01-Feb-20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a:defRPr/>
            </a:pPr>
            <a:fld id="{88CCA9A1-DD6D-44F8-A688-993913EFB69E}" type="slidenum">
              <a:rPr lang="en-IN" smtClean="0"/>
              <a:pPr>
                <a:defRPr/>
              </a:pPr>
              <a:t>‹#›</a:t>
            </a:fld>
            <a:endParaRPr lang="en-IN"/>
          </a:p>
        </p:txBody>
      </p:sp>
    </p:spTree>
    <p:extLst>
      <p:ext uri="{BB962C8B-B14F-4D97-AF65-F5344CB8AC3E}">
        <p14:creationId xmlns:p14="http://schemas.microsoft.com/office/powerpoint/2010/main" val="36801913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645B008-60DA-479F-BB75-E38DA3E06904}" type="datetimeFigureOut">
              <a:rPr lang="en-US" smtClean="0"/>
              <a:t>01-Feb-20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a:defRPr/>
            </a:pPr>
            <a:fld id="{ED328C6F-8623-4899-83E0-1410880E55B4}" type="slidenum">
              <a:rPr lang="en-IN" smtClean="0"/>
              <a:pPr>
                <a:defRPr/>
              </a:pPr>
              <a:t>‹#›</a:t>
            </a:fld>
            <a:endParaRPr lang="en-IN"/>
          </a:p>
        </p:txBody>
      </p:sp>
    </p:spTree>
    <p:extLst>
      <p:ext uri="{BB962C8B-B14F-4D97-AF65-F5344CB8AC3E}">
        <p14:creationId xmlns:p14="http://schemas.microsoft.com/office/powerpoint/2010/main" val="35886736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645B008-60DA-479F-BB75-E38DA3E06904}" type="datetimeFigureOut">
              <a:rPr lang="en-US" smtClean="0"/>
              <a:t>01-Feb-20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pPr>
              <a:defRPr/>
            </a:pPr>
            <a:fld id="{50DA583B-A167-4A3F-AE7A-0C895433A66C}" type="slidenum">
              <a:rPr lang="en-IN" smtClean="0"/>
              <a:pPr>
                <a:defRPr/>
              </a:pPr>
              <a:t>‹#›</a:t>
            </a:fld>
            <a:endParaRPr lang="en-IN"/>
          </a:p>
        </p:txBody>
      </p:sp>
    </p:spTree>
    <p:extLst>
      <p:ext uri="{BB962C8B-B14F-4D97-AF65-F5344CB8AC3E}">
        <p14:creationId xmlns:p14="http://schemas.microsoft.com/office/powerpoint/2010/main" val="28827043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645B008-60DA-479F-BB75-E38DA3E06904}" type="datetimeFigureOut">
              <a:rPr lang="en-US" smtClean="0"/>
              <a:t>01-Feb-20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pPr>
              <a:defRPr/>
            </a:pPr>
            <a:fld id="{56A5F09C-B283-476B-9DD6-859216B0B064}" type="slidenum">
              <a:rPr lang="en-IN" smtClean="0"/>
              <a:pPr>
                <a:defRPr/>
              </a:pPr>
              <a:t>‹#›</a:t>
            </a:fld>
            <a:endParaRPr lang="en-IN"/>
          </a:p>
        </p:txBody>
      </p:sp>
    </p:spTree>
    <p:extLst>
      <p:ext uri="{BB962C8B-B14F-4D97-AF65-F5344CB8AC3E}">
        <p14:creationId xmlns:p14="http://schemas.microsoft.com/office/powerpoint/2010/main" val="29023218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45B008-60DA-479F-BB75-E38DA3E06904}" type="datetimeFigureOut">
              <a:rPr lang="en-US" smtClean="0"/>
              <a:t>01-Feb-20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pPr>
              <a:defRPr/>
            </a:pPr>
            <a:fld id="{351D3FA4-566E-4E85-99B1-976B1DA17EF5}" type="slidenum">
              <a:rPr lang="en-IN" smtClean="0"/>
              <a:pPr>
                <a:defRPr/>
              </a:pPr>
              <a:t>‹#›</a:t>
            </a:fld>
            <a:endParaRPr lang="en-IN"/>
          </a:p>
        </p:txBody>
      </p:sp>
    </p:spTree>
    <p:extLst>
      <p:ext uri="{BB962C8B-B14F-4D97-AF65-F5344CB8AC3E}">
        <p14:creationId xmlns:p14="http://schemas.microsoft.com/office/powerpoint/2010/main" val="13820187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A645B008-60DA-479F-BB75-E38DA3E06904}" type="datetimeFigureOut">
              <a:rPr lang="en-US" smtClean="0"/>
              <a:t>01-Feb-20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a:defRPr/>
            </a:pPr>
            <a:fld id="{D4CFABD3-1E0D-4116-A498-F26247484CBF}" type="slidenum">
              <a:rPr lang="en-IN" smtClean="0"/>
              <a:pPr>
                <a:defRPr/>
              </a:pPr>
              <a:t>‹#›</a:t>
            </a:fld>
            <a:endParaRPr lang="en-IN"/>
          </a:p>
        </p:txBody>
      </p:sp>
    </p:spTree>
    <p:extLst>
      <p:ext uri="{BB962C8B-B14F-4D97-AF65-F5344CB8AC3E}">
        <p14:creationId xmlns:p14="http://schemas.microsoft.com/office/powerpoint/2010/main" val="28005808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C22E04F-E84C-47C3-B2FB-EEBF2179B1C0}" type="datetimeFigureOut">
              <a:rPr lang="en-US" smtClean="0"/>
              <a:t>01-Feb-20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AC3483-86C7-4EC7-A037-E112BB084D70}" type="slidenum">
              <a:rPr lang="en-US" smtClean="0"/>
              <a:t>‹#›</a:t>
            </a:fld>
            <a:endParaRPr lang="en-US"/>
          </a:p>
        </p:txBody>
      </p:sp>
    </p:spTree>
    <p:extLst>
      <p:ext uri="{BB962C8B-B14F-4D97-AF65-F5344CB8AC3E}">
        <p14:creationId xmlns:p14="http://schemas.microsoft.com/office/powerpoint/2010/main" val="124180059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A645B008-60DA-479F-BB75-E38DA3E06904}" type="datetimeFigureOut">
              <a:rPr lang="en-US" smtClean="0"/>
              <a:t>01-Feb-20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a:defRPr/>
            </a:pPr>
            <a:fld id="{93F97A08-45B7-4AD1-AE55-DB787BAEB975}" type="slidenum">
              <a:rPr lang="en-IN" smtClean="0"/>
              <a:pPr>
                <a:defRPr/>
              </a:pPr>
              <a:t>‹#›</a:t>
            </a:fld>
            <a:endParaRPr lang="en-IN"/>
          </a:p>
        </p:txBody>
      </p:sp>
    </p:spTree>
    <p:extLst>
      <p:ext uri="{BB962C8B-B14F-4D97-AF65-F5344CB8AC3E}">
        <p14:creationId xmlns:p14="http://schemas.microsoft.com/office/powerpoint/2010/main" val="27214724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645B008-60DA-479F-BB75-E38DA3E06904}" type="datetimeFigureOut">
              <a:rPr lang="en-US" smtClean="0"/>
              <a:t>01-Feb-20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a:defRPr/>
            </a:pPr>
            <a:fld id="{A2262846-55A3-4682-9771-5CCCDC906178}" type="slidenum">
              <a:rPr lang="en-IN" smtClean="0"/>
              <a:pPr>
                <a:defRPr/>
              </a:pPr>
              <a:t>‹#›</a:t>
            </a:fld>
            <a:endParaRPr lang="en-IN"/>
          </a:p>
        </p:txBody>
      </p:sp>
    </p:spTree>
    <p:extLst>
      <p:ext uri="{BB962C8B-B14F-4D97-AF65-F5344CB8AC3E}">
        <p14:creationId xmlns:p14="http://schemas.microsoft.com/office/powerpoint/2010/main" val="120309109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645B008-60DA-479F-BB75-E38DA3E06904}" type="datetimeFigureOut">
              <a:rPr lang="en-US" smtClean="0"/>
              <a:t>01-Feb-20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a:defRPr/>
            </a:pPr>
            <a:fld id="{4D70C754-0C86-4926-8670-6366EFFADE64}" type="slidenum">
              <a:rPr lang="en-IN" smtClean="0"/>
              <a:pPr>
                <a:defRPr/>
              </a:pPr>
              <a:t>‹#›</a:t>
            </a:fld>
            <a:endParaRPr lang="en-IN"/>
          </a:p>
        </p:txBody>
      </p:sp>
    </p:spTree>
    <p:extLst>
      <p:ext uri="{BB962C8B-B14F-4D97-AF65-F5344CB8AC3E}">
        <p14:creationId xmlns:p14="http://schemas.microsoft.com/office/powerpoint/2010/main" val="42374814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C22E04F-E84C-47C3-B2FB-EEBF2179B1C0}" type="datetimeFigureOut">
              <a:rPr lang="en-US" smtClean="0"/>
              <a:t>01-Feb-20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AC3483-86C7-4EC7-A037-E112BB084D70}" type="slidenum">
              <a:rPr lang="en-US" smtClean="0"/>
              <a:t>‹#›</a:t>
            </a:fld>
            <a:endParaRPr lang="en-US"/>
          </a:p>
        </p:txBody>
      </p:sp>
    </p:spTree>
    <p:extLst>
      <p:ext uri="{BB962C8B-B14F-4D97-AF65-F5344CB8AC3E}">
        <p14:creationId xmlns:p14="http://schemas.microsoft.com/office/powerpoint/2010/main" val="10994655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C22E04F-E84C-47C3-B2FB-EEBF2179B1C0}" type="datetimeFigureOut">
              <a:rPr lang="en-US" smtClean="0"/>
              <a:t>01-Feb-20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AC3483-86C7-4EC7-A037-E112BB084D70}" type="slidenum">
              <a:rPr lang="en-US" smtClean="0"/>
              <a:t>‹#›</a:t>
            </a:fld>
            <a:endParaRPr lang="en-US"/>
          </a:p>
        </p:txBody>
      </p:sp>
    </p:spTree>
    <p:extLst>
      <p:ext uri="{BB962C8B-B14F-4D97-AF65-F5344CB8AC3E}">
        <p14:creationId xmlns:p14="http://schemas.microsoft.com/office/powerpoint/2010/main" val="15114908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C22E04F-E84C-47C3-B2FB-EEBF2179B1C0}" type="datetimeFigureOut">
              <a:rPr lang="en-US" smtClean="0"/>
              <a:t>01-Feb-20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4AC3483-86C7-4EC7-A037-E112BB084D70}" type="slidenum">
              <a:rPr lang="en-US" smtClean="0"/>
              <a:t>‹#›</a:t>
            </a:fld>
            <a:endParaRPr lang="en-US"/>
          </a:p>
        </p:txBody>
      </p:sp>
    </p:spTree>
    <p:extLst>
      <p:ext uri="{BB962C8B-B14F-4D97-AF65-F5344CB8AC3E}">
        <p14:creationId xmlns:p14="http://schemas.microsoft.com/office/powerpoint/2010/main" val="23881188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C22E04F-E84C-47C3-B2FB-EEBF2179B1C0}" type="datetimeFigureOut">
              <a:rPr lang="en-US" smtClean="0"/>
              <a:t>01-Feb-20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4AC3483-86C7-4EC7-A037-E112BB084D70}" type="slidenum">
              <a:rPr lang="en-US" smtClean="0"/>
              <a:t>‹#›</a:t>
            </a:fld>
            <a:endParaRPr lang="en-US"/>
          </a:p>
        </p:txBody>
      </p:sp>
    </p:spTree>
    <p:extLst>
      <p:ext uri="{BB962C8B-B14F-4D97-AF65-F5344CB8AC3E}">
        <p14:creationId xmlns:p14="http://schemas.microsoft.com/office/powerpoint/2010/main" val="20805047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22E04F-E84C-47C3-B2FB-EEBF2179B1C0}" type="datetimeFigureOut">
              <a:rPr lang="en-US" smtClean="0"/>
              <a:t>01-Feb-20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4AC3483-86C7-4EC7-A037-E112BB084D70}" type="slidenum">
              <a:rPr lang="en-US" smtClean="0"/>
              <a:t>‹#›</a:t>
            </a:fld>
            <a:endParaRPr lang="en-US"/>
          </a:p>
        </p:txBody>
      </p:sp>
    </p:spTree>
    <p:extLst>
      <p:ext uri="{BB962C8B-B14F-4D97-AF65-F5344CB8AC3E}">
        <p14:creationId xmlns:p14="http://schemas.microsoft.com/office/powerpoint/2010/main" val="11912543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C22E04F-E84C-47C3-B2FB-EEBF2179B1C0}" type="datetimeFigureOut">
              <a:rPr lang="en-US" smtClean="0"/>
              <a:t>01-Feb-20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AC3483-86C7-4EC7-A037-E112BB084D70}" type="slidenum">
              <a:rPr lang="en-US" smtClean="0"/>
              <a:t>‹#›</a:t>
            </a:fld>
            <a:endParaRPr lang="en-US"/>
          </a:p>
        </p:txBody>
      </p:sp>
    </p:spTree>
    <p:extLst>
      <p:ext uri="{BB962C8B-B14F-4D97-AF65-F5344CB8AC3E}">
        <p14:creationId xmlns:p14="http://schemas.microsoft.com/office/powerpoint/2010/main" val="6664389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C22E04F-E84C-47C3-B2FB-EEBF2179B1C0}" type="datetimeFigureOut">
              <a:rPr lang="en-US" smtClean="0"/>
              <a:t>01-Feb-20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AC3483-86C7-4EC7-A037-E112BB084D70}" type="slidenum">
              <a:rPr lang="en-US" smtClean="0"/>
              <a:t>‹#›</a:t>
            </a:fld>
            <a:endParaRPr lang="en-US"/>
          </a:p>
        </p:txBody>
      </p:sp>
    </p:spTree>
    <p:extLst>
      <p:ext uri="{BB962C8B-B14F-4D97-AF65-F5344CB8AC3E}">
        <p14:creationId xmlns:p14="http://schemas.microsoft.com/office/powerpoint/2010/main" val="16413431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22E04F-E84C-47C3-B2FB-EEBF2179B1C0}" type="datetimeFigureOut">
              <a:rPr lang="en-US" smtClean="0"/>
              <a:t>01-Feb-20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AC3483-86C7-4EC7-A037-E112BB084D70}" type="slidenum">
              <a:rPr lang="en-US" smtClean="0"/>
              <a:t>‹#›</a:t>
            </a:fld>
            <a:endParaRPr lang="en-US"/>
          </a:p>
        </p:txBody>
      </p:sp>
    </p:spTree>
    <p:extLst>
      <p:ext uri="{BB962C8B-B14F-4D97-AF65-F5344CB8AC3E}">
        <p14:creationId xmlns:p14="http://schemas.microsoft.com/office/powerpoint/2010/main" val="368962593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3200" kern="1200">
          <a:solidFill>
            <a:srgbClr val="00B0F0"/>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690689"/>
            <a:ext cx="7886700" cy="448627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A645B008-60DA-479F-BB75-E38DA3E06904}" type="datetimeFigureOut">
              <a:rPr lang="en-US" smtClean="0"/>
              <a:t>01-Feb-20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0B2D8D16-0A9A-4670-84E5-816877B5E773}" type="slidenum">
              <a:rPr lang="en-IN" smtClean="0"/>
              <a:pPr>
                <a:defRPr/>
              </a:pPr>
              <a:t>‹#›</a:t>
            </a:fld>
            <a:endParaRPr lang="en-IN"/>
          </a:p>
        </p:txBody>
      </p:sp>
    </p:spTree>
    <p:extLst>
      <p:ext uri="{BB962C8B-B14F-4D97-AF65-F5344CB8AC3E}">
        <p14:creationId xmlns:p14="http://schemas.microsoft.com/office/powerpoint/2010/main" val="258896011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dt="0"/>
  <p:txStyles>
    <p:titleStyle>
      <a:lvl1pPr algn="l" defTabSz="685800" rtl="0" eaLnBrk="1" latinLnBrk="0" hangingPunct="1">
        <a:lnSpc>
          <a:spcPct val="90000"/>
        </a:lnSpc>
        <a:spcBef>
          <a:spcPct val="0"/>
        </a:spcBef>
        <a:buNone/>
        <a:defRPr sz="3300" kern="1200">
          <a:solidFill>
            <a:srgbClr val="00B0F0"/>
          </a:solidFill>
          <a:latin typeface="+mn-lt"/>
          <a:ea typeface="+mj-ea"/>
          <a:cs typeface="+mj-cs"/>
        </a:defRPr>
      </a:lvl1pPr>
    </p:titleStyle>
    <p:bodyStyle>
      <a:lvl1pPr marL="171450" indent="-171450" algn="l" defTabSz="685800" rtl="0" eaLnBrk="1" latinLnBrk="0" hangingPunct="1">
        <a:lnSpc>
          <a:spcPct val="15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15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15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15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15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diagramData" Target="../diagrams/data18.xml"/><Relationship Id="rId7" Type="http://schemas.microsoft.com/office/2007/relationships/diagramDrawing" Target="../diagrams/drawing18.xml"/><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diagramColors" Target="../diagrams/colors18.xml"/><Relationship Id="rId5" Type="http://schemas.openxmlformats.org/officeDocument/2006/relationships/diagramQuickStyle" Target="../diagrams/quickStyle18.xml"/><Relationship Id="rId4" Type="http://schemas.openxmlformats.org/officeDocument/2006/relationships/diagramLayout" Target="../diagrams/layout18.xml"/></Relationships>
</file>

<file path=ppt/slides/_rels/slide31.xml.rels><?xml version="1.0" encoding="UTF-8" standalone="yes"?>
<Relationships xmlns="http://schemas.openxmlformats.org/package/2006/relationships"><Relationship Id="rId3" Type="http://schemas.openxmlformats.org/officeDocument/2006/relationships/diagramData" Target="../diagrams/data19.xml"/><Relationship Id="rId7" Type="http://schemas.microsoft.com/office/2007/relationships/diagramDrawing" Target="../diagrams/drawing19.xml"/><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diagramColors" Target="../diagrams/colors19.xml"/><Relationship Id="rId5" Type="http://schemas.openxmlformats.org/officeDocument/2006/relationships/diagramQuickStyle" Target="../diagrams/quickStyle19.xml"/><Relationship Id="rId4" Type="http://schemas.openxmlformats.org/officeDocument/2006/relationships/diagramLayout" Target="../diagrams/layout19.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diagramData" Target="../diagrams/data20.xml"/><Relationship Id="rId7" Type="http://schemas.microsoft.com/office/2007/relationships/diagramDrawing" Target="../diagrams/drawing20.xml"/><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diagramColors" Target="../diagrams/colors20.xml"/><Relationship Id="rId5" Type="http://schemas.openxmlformats.org/officeDocument/2006/relationships/diagramQuickStyle" Target="../diagrams/quickStyle20.xml"/><Relationship Id="rId4" Type="http://schemas.openxmlformats.org/officeDocument/2006/relationships/diagramLayout" Target="../diagrams/layout20.xml"/></Relationships>
</file>

<file path=ppt/slides/_rels/slide34.xml.rels><?xml version="1.0" encoding="UTF-8" standalone="yes"?>
<Relationships xmlns="http://schemas.openxmlformats.org/package/2006/relationships"><Relationship Id="rId3" Type="http://schemas.openxmlformats.org/officeDocument/2006/relationships/diagramData" Target="../diagrams/data21.xml"/><Relationship Id="rId7" Type="http://schemas.microsoft.com/office/2007/relationships/diagramDrawing" Target="../diagrams/drawing21.xml"/><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diagramColors" Target="../diagrams/colors21.xml"/><Relationship Id="rId5" Type="http://schemas.openxmlformats.org/officeDocument/2006/relationships/diagramQuickStyle" Target="../diagrams/quickStyle21.xml"/><Relationship Id="rId4" Type="http://schemas.openxmlformats.org/officeDocument/2006/relationships/diagramLayout" Target="../diagrams/layout2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diagramData" Target="../diagrams/data22.xml"/><Relationship Id="rId7" Type="http://schemas.microsoft.com/office/2007/relationships/diagramDrawing" Target="../diagrams/drawing22.xml"/><Relationship Id="rId2" Type="http://schemas.openxmlformats.org/officeDocument/2006/relationships/notesSlide" Target="../notesSlides/notesSlide27.xml"/><Relationship Id="rId1" Type="http://schemas.openxmlformats.org/officeDocument/2006/relationships/slideLayout" Target="../slideLayouts/slideLayout2.xml"/><Relationship Id="rId6" Type="http://schemas.openxmlformats.org/officeDocument/2006/relationships/diagramColors" Target="../diagrams/colors22.xml"/><Relationship Id="rId5" Type="http://schemas.openxmlformats.org/officeDocument/2006/relationships/diagramQuickStyle" Target="../diagrams/quickStyle22.xml"/><Relationship Id="rId4" Type="http://schemas.openxmlformats.org/officeDocument/2006/relationships/diagramLayout" Target="../diagrams/layout2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3" Type="http://schemas.openxmlformats.org/officeDocument/2006/relationships/diagramData" Target="../diagrams/data23.xml"/><Relationship Id="rId7" Type="http://schemas.microsoft.com/office/2007/relationships/diagramDrawing" Target="../diagrams/drawing23.xml"/><Relationship Id="rId2" Type="http://schemas.openxmlformats.org/officeDocument/2006/relationships/notesSlide" Target="../notesSlides/notesSlide29.xml"/><Relationship Id="rId1" Type="http://schemas.openxmlformats.org/officeDocument/2006/relationships/slideLayout" Target="../slideLayouts/slideLayout13.xml"/><Relationship Id="rId6" Type="http://schemas.openxmlformats.org/officeDocument/2006/relationships/diagramColors" Target="../diagrams/colors23.xml"/><Relationship Id="rId5" Type="http://schemas.openxmlformats.org/officeDocument/2006/relationships/diagramQuickStyle" Target="../diagrams/quickStyle23.xml"/><Relationship Id="rId4" Type="http://schemas.openxmlformats.org/officeDocument/2006/relationships/diagramLayout" Target="../diagrams/layout23.xml"/></Relationships>
</file>

<file path=ppt/slides/_rels/slide39.xml.rels><?xml version="1.0" encoding="UTF-8" standalone="yes"?>
<Relationships xmlns="http://schemas.openxmlformats.org/package/2006/relationships"><Relationship Id="rId3" Type="http://schemas.openxmlformats.org/officeDocument/2006/relationships/diagramData" Target="../diagrams/data24.xml"/><Relationship Id="rId7" Type="http://schemas.microsoft.com/office/2007/relationships/diagramDrawing" Target="../diagrams/drawing24.xml"/><Relationship Id="rId2" Type="http://schemas.openxmlformats.org/officeDocument/2006/relationships/notesSlide" Target="../notesSlides/notesSlide30.xml"/><Relationship Id="rId1" Type="http://schemas.openxmlformats.org/officeDocument/2006/relationships/slideLayout" Target="../slideLayouts/slideLayout13.xml"/><Relationship Id="rId6" Type="http://schemas.openxmlformats.org/officeDocument/2006/relationships/diagramColors" Target="../diagrams/colors24.xml"/><Relationship Id="rId5" Type="http://schemas.openxmlformats.org/officeDocument/2006/relationships/diagramQuickStyle" Target="../diagrams/quickStyle24.xml"/><Relationship Id="rId4" Type="http://schemas.openxmlformats.org/officeDocument/2006/relationships/diagramLayout" Target="../diagrams/layout2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diagramData" Target="../diagrams/data25.xml"/><Relationship Id="rId7" Type="http://schemas.microsoft.com/office/2007/relationships/diagramDrawing" Target="../diagrams/drawing25.xml"/><Relationship Id="rId2" Type="http://schemas.openxmlformats.org/officeDocument/2006/relationships/notesSlide" Target="../notesSlides/notesSlide31.xml"/><Relationship Id="rId1" Type="http://schemas.openxmlformats.org/officeDocument/2006/relationships/slideLayout" Target="../slideLayouts/slideLayout13.xml"/><Relationship Id="rId6" Type="http://schemas.openxmlformats.org/officeDocument/2006/relationships/diagramColors" Target="../diagrams/colors25.xml"/><Relationship Id="rId5" Type="http://schemas.openxmlformats.org/officeDocument/2006/relationships/diagramQuickStyle" Target="../diagrams/quickStyle25.xml"/><Relationship Id="rId4" Type="http://schemas.openxmlformats.org/officeDocument/2006/relationships/diagramLayout" Target="../diagrams/layout25.xml"/></Relationships>
</file>

<file path=ppt/slides/_rels/slide41.xml.rels><?xml version="1.0" encoding="UTF-8" standalone="yes"?>
<Relationships xmlns="http://schemas.openxmlformats.org/package/2006/relationships"><Relationship Id="rId3" Type="http://schemas.openxmlformats.org/officeDocument/2006/relationships/diagramData" Target="../diagrams/data26.xml"/><Relationship Id="rId7" Type="http://schemas.microsoft.com/office/2007/relationships/diagramDrawing" Target="../diagrams/drawing26.xml"/><Relationship Id="rId2" Type="http://schemas.openxmlformats.org/officeDocument/2006/relationships/notesSlide" Target="../notesSlides/notesSlide32.xml"/><Relationship Id="rId1" Type="http://schemas.openxmlformats.org/officeDocument/2006/relationships/slideLayout" Target="../slideLayouts/slideLayout13.xml"/><Relationship Id="rId6" Type="http://schemas.openxmlformats.org/officeDocument/2006/relationships/diagramColors" Target="../diagrams/colors26.xml"/><Relationship Id="rId5" Type="http://schemas.openxmlformats.org/officeDocument/2006/relationships/diagramQuickStyle" Target="../diagrams/quickStyle26.xml"/><Relationship Id="rId4" Type="http://schemas.openxmlformats.org/officeDocument/2006/relationships/diagramLayout" Target="../diagrams/layout2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83232"/>
            <a:ext cx="6858000" cy="5787910"/>
          </a:xfrm>
        </p:spPr>
        <p:txBody>
          <a:bodyPr>
            <a:noAutofit/>
          </a:bodyPr>
          <a:lstStyle/>
          <a:p>
            <a:pPr defTabSz="696913" fontAlgn="auto">
              <a:spcAft>
                <a:spcPts val="0"/>
              </a:spcAft>
              <a:defRPr/>
            </a:pPr>
            <a:r>
              <a:rPr lang="en-US" sz="2800" b="1" dirty="0"/>
              <a:t>Union Budget 2020</a:t>
            </a:r>
            <a:br>
              <a:rPr lang="en-US" sz="2800" b="1" dirty="0"/>
            </a:br>
            <a:br>
              <a:rPr lang="en-US" sz="2800" b="1" dirty="0"/>
            </a:br>
            <a:br>
              <a:rPr lang="en-US" sz="2800" b="1" dirty="0"/>
            </a:br>
            <a:r>
              <a:rPr lang="en-US" sz="2800" b="1" dirty="0" err="1"/>
              <a:t>Vivad</a:t>
            </a:r>
            <a:r>
              <a:rPr lang="en-US" sz="2800" b="1" dirty="0"/>
              <a:t> Se Vishwas Scheme (VVS) for Direct Taxes</a:t>
            </a:r>
            <a:br>
              <a:rPr lang="en-US" sz="2800" b="1" dirty="0"/>
            </a:br>
            <a:br>
              <a:rPr lang="en-US" sz="2800" b="1" dirty="0"/>
            </a:br>
            <a:br>
              <a:rPr lang="en-US" sz="2800" b="1" dirty="0"/>
            </a:br>
            <a:r>
              <a:rPr lang="en-US" sz="2800" b="1" dirty="0"/>
              <a:t>Features and Challenges!</a:t>
            </a:r>
            <a:br>
              <a:rPr lang="en-US" sz="2800" b="1" dirty="0"/>
            </a:br>
            <a:br>
              <a:rPr lang="en-US" sz="2800" b="1" dirty="0"/>
            </a:br>
            <a:br>
              <a:rPr lang="en-US" sz="2800" b="1" dirty="0"/>
            </a:br>
            <a:r>
              <a:rPr lang="en-US" sz="2000" b="1" dirty="0"/>
              <a:t>[1</a:t>
            </a:r>
            <a:r>
              <a:rPr lang="en-US" sz="2000" b="1" baseline="30000" dirty="0"/>
              <a:t>st</a:t>
            </a:r>
            <a:r>
              <a:rPr lang="en-US" sz="2000" b="1" dirty="0"/>
              <a:t> February 2020]</a:t>
            </a:r>
            <a:br>
              <a:rPr lang="en-US" sz="2800" b="1" dirty="0">
                <a:solidFill>
                  <a:srgbClr val="00B0F0"/>
                </a:solidFill>
              </a:rPr>
            </a:br>
            <a:r>
              <a:rPr lang="en-US" sz="2800" b="1" dirty="0">
                <a:solidFill>
                  <a:srgbClr val="00B0F0"/>
                </a:solidFill>
              </a:rPr>
              <a:t> </a:t>
            </a:r>
            <a:br>
              <a:rPr lang="en-IN" sz="2800" b="1" dirty="0">
                <a:solidFill>
                  <a:srgbClr val="00B0F0"/>
                </a:solidFill>
              </a:rPr>
            </a:br>
            <a:r>
              <a:rPr lang="en-IN" sz="2800" b="1" dirty="0">
                <a:solidFill>
                  <a:srgbClr val="00B0F0"/>
                </a:solidFill>
              </a:rPr>
              <a:t>CA Pritam Mahure and Associates</a:t>
            </a:r>
            <a:br>
              <a:rPr lang="en-IN" sz="2800" b="1" dirty="0">
                <a:solidFill>
                  <a:srgbClr val="00B0F0"/>
                </a:solidFill>
              </a:rPr>
            </a:br>
            <a:endParaRPr lang="en-IN" sz="2800" b="1" dirty="0">
              <a:solidFill>
                <a:srgbClr val="00B0F0"/>
              </a:solidFill>
            </a:endParaRPr>
          </a:p>
        </p:txBody>
      </p:sp>
      <p:sp>
        <p:nvSpPr>
          <p:cNvPr id="9219" name="Subtitle 2"/>
          <p:cNvSpPr>
            <a:spLocks noGrp="1"/>
          </p:cNvSpPr>
          <p:nvPr>
            <p:ph type="subTitle" idx="1"/>
          </p:nvPr>
        </p:nvSpPr>
        <p:spPr/>
        <p:txBody>
          <a:bodyPr/>
          <a:lstStyle/>
          <a:p>
            <a:pPr marR="0"/>
            <a:r>
              <a:rPr lang="en-US" dirty="0"/>
              <a:t> </a:t>
            </a:r>
            <a:endParaRPr lang="en-IN" dirty="0"/>
          </a:p>
        </p:txBody>
      </p:sp>
      <p:sp>
        <p:nvSpPr>
          <p:cNvPr id="9221" name="Subtitle 2"/>
          <p:cNvSpPr txBox="1">
            <a:spLocks/>
          </p:cNvSpPr>
          <p:nvPr/>
        </p:nvSpPr>
        <p:spPr bwMode="auto">
          <a:xfrm>
            <a:off x="1371600" y="3810000"/>
            <a:ext cx="7772400" cy="1200150"/>
          </a:xfrm>
          <a:prstGeom prst="rect">
            <a:avLst/>
          </a:prstGeom>
          <a:noFill/>
          <a:ln w="9525">
            <a:noFill/>
            <a:miter lim="800000"/>
            <a:headEnd/>
            <a:tailEnd/>
          </a:ln>
        </p:spPr>
        <p:txBody>
          <a:bodyPr lIns="45720" rIns="45720"/>
          <a:lstStyle/>
          <a:p>
            <a:pPr algn="r">
              <a:spcBef>
                <a:spcPts val="400"/>
              </a:spcBef>
              <a:buClr>
                <a:schemeClr val="accent1"/>
              </a:buClr>
              <a:buSzPct val="68000"/>
              <a:buFont typeface="Wingdings 3" pitchFamily="18" charset="2"/>
              <a:buNone/>
            </a:pPr>
            <a:r>
              <a:rPr lang="en-US" sz="2400" dirty="0">
                <a:solidFill>
                  <a:schemeClr val="tx2"/>
                </a:solidFill>
                <a:latin typeface="Lucida Sans Unicode" pitchFamily="34" charset="0"/>
              </a:rPr>
              <a:t> </a:t>
            </a:r>
            <a:endParaRPr lang="en-IN" sz="2400" dirty="0">
              <a:solidFill>
                <a:schemeClr val="tx2"/>
              </a:solidFill>
              <a:latin typeface="Lucida Sans Unicode" pitchFamily="34" charset="0"/>
            </a:endParaRPr>
          </a:p>
        </p:txBody>
      </p:sp>
    </p:spTree>
    <p:extLst>
      <p:ext uri="{BB962C8B-B14F-4D97-AF65-F5344CB8AC3E}">
        <p14:creationId xmlns:p14="http://schemas.microsoft.com/office/powerpoint/2010/main" val="39240388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9"/>
          <p:cNvSpPr>
            <a:spLocks noGrp="1"/>
          </p:cNvSpPr>
          <p:nvPr>
            <p:ph idx="1"/>
          </p:nvPr>
        </p:nvSpPr>
        <p:spPr>
          <a:xfrm>
            <a:off x="650952" y="1825625"/>
            <a:ext cx="7886700" cy="4351338"/>
          </a:xfrm>
        </p:spPr>
        <p:txBody>
          <a:bodyPr>
            <a:normAutofit/>
          </a:bodyPr>
          <a:lstStyle/>
          <a:p>
            <a:pPr marL="109537" indent="0" algn="ctr">
              <a:buNone/>
            </a:pPr>
            <a:r>
              <a:rPr lang="en-US" sz="4400" dirty="0" err="1">
                <a:solidFill>
                  <a:srgbClr val="00B0F0"/>
                </a:solidFill>
              </a:rPr>
              <a:t>Vivad</a:t>
            </a:r>
            <a:r>
              <a:rPr lang="en-US" sz="4400" dirty="0">
                <a:solidFill>
                  <a:srgbClr val="00B0F0"/>
                </a:solidFill>
              </a:rPr>
              <a:t> se Vishwas Scheme (VVS) </a:t>
            </a:r>
          </a:p>
          <a:p>
            <a:pPr marL="109537" indent="0" algn="ctr">
              <a:buNone/>
            </a:pPr>
            <a:endParaRPr lang="en-US" sz="4400" dirty="0">
              <a:solidFill>
                <a:srgbClr val="00B0F0"/>
              </a:solidFill>
            </a:endParaRPr>
          </a:p>
          <a:p>
            <a:pPr marL="109537" indent="0" algn="ctr">
              <a:buNone/>
            </a:pPr>
            <a:r>
              <a:rPr lang="en-US" sz="4400" dirty="0">
                <a:solidFill>
                  <a:srgbClr val="00B0F0"/>
                </a:solidFill>
              </a:rPr>
              <a:t>Legislative Framework!</a:t>
            </a:r>
            <a:endParaRPr lang="en-IN" sz="4400" dirty="0">
              <a:solidFill>
                <a:srgbClr val="00B0F0"/>
              </a:solidFill>
            </a:endParaRPr>
          </a:p>
        </p:txBody>
      </p:sp>
      <p:sp>
        <p:nvSpPr>
          <p:cNvPr id="9" name="Title 8"/>
          <p:cNvSpPr>
            <a:spLocks noGrp="1"/>
          </p:cNvSpPr>
          <p:nvPr>
            <p:ph type="title"/>
          </p:nvPr>
        </p:nvSpPr>
        <p:spPr/>
        <p:txBody>
          <a:bodyPr/>
          <a:lstStyle/>
          <a:p>
            <a:r>
              <a:rPr lang="en-US" dirty="0"/>
              <a:t> </a:t>
            </a:r>
            <a:endParaRPr lang="en-IN" dirty="0"/>
          </a:p>
        </p:txBody>
      </p:sp>
      <p:sp>
        <p:nvSpPr>
          <p:cNvPr id="2" name="Date Placeholder 1">
            <a:extLst>
              <a:ext uri="{FF2B5EF4-FFF2-40B4-BE49-F238E27FC236}">
                <a16:creationId xmlns:a16="http://schemas.microsoft.com/office/drawing/2014/main" id="{93A9F2B4-B453-4A43-B3B2-8A811937E66A}"/>
              </a:ext>
            </a:extLst>
          </p:cNvPr>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41371391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05D637-AA65-4CB0-92A7-8A131F4F439E}"/>
              </a:ext>
            </a:extLst>
          </p:cNvPr>
          <p:cNvSpPr>
            <a:spLocks noGrp="1"/>
          </p:cNvSpPr>
          <p:nvPr>
            <p:ph type="title"/>
          </p:nvPr>
        </p:nvSpPr>
        <p:spPr/>
        <p:txBody>
          <a:bodyPr/>
          <a:lstStyle/>
          <a:p>
            <a:r>
              <a:rPr lang="en-US" b="1" dirty="0">
                <a:solidFill>
                  <a:srgbClr val="00B0F0"/>
                </a:solidFill>
              </a:rPr>
              <a:t>VVS – Legislation </a:t>
            </a:r>
          </a:p>
        </p:txBody>
      </p:sp>
      <p:graphicFrame>
        <p:nvGraphicFramePr>
          <p:cNvPr id="5" name="Content Placeholder 4">
            <a:extLst>
              <a:ext uri="{FF2B5EF4-FFF2-40B4-BE49-F238E27FC236}">
                <a16:creationId xmlns:a16="http://schemas.microsoft.com/office/drawing/2014/main" id="{85A60423-8A71-45B1-9E1B-4F0EEB0E243B}"/>
              </a:ext>
            </a:extLst>
          </p:cNvPr>
          <p:cNvGraphicFramePr>
            <a:graphicFrameLocks noGrp="1"/>
          </p:cNvGraphicFramePr>
          <p:nvPr>
            <p:ph idx="1"/>
            <p:extLst>
              <p:ext uri="{D42A27DB-BD31-4B8C-83A1-F6EECF244321}">
                <p14:modId xmlns:p14="http://schemas.microsoft.com/office/powerpoint/2010/main" val="713023830"/>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Footer Placeholder 3">
            <a:extLst>
              <a:ext uri="{FF2B5EF4-FFF2-40B4-BE49-F238E27FC236}">
                <a16:creationId xmlns:a16="http://schemas.microsoft.com/office/drawing/2014/main" id="{2E6710F6-D496-4A22-AD03-5A6D9E9351A3}"/>
              </a:ext>
            </a:extLst>
          </p:cNvPr>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6702278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05D637-AA65-4CB0-92A7-8A131F4F439E}"/>
              </a:ext>
            </a:extLst>
          </p:cNvPr>
          <p:cNvSpPr>
            <a:spLocks noGrp="1"/>
          </p:cNvSpPr>
          <p:nvPr>
            <p:ph type="title"/>
          </p:nvPr>
        </p:nvSpPr>
        <p:spPr/>
        <p:txBody>
          <a:bodyPr/>
          <a:lstStyle/>
          <a:p>
            <a:r>
              <a:rPr lang="en-US" b="1" dirty="0">
                <a:solidFill>
                  <a:srgbClr val="00B0F0"/>
                </a:solidFill>
              </a:rPr>
              <a:t>VVS - Legislation</a:t>
            </a:r>
          </a:p>
        </p:txBody>
      </p:sp>
      <p:graphicFrame>
        <p:nvGraphicFramePr>
          <p:cNvPr id="5" name="Content Placeholder 4">
            <a:extLst>
              <a:ext uri="{FF2B5EF4-FFF2-40B4-BE49-F238E27FC236}">
                <a16:creationId xmlns:a16="http://schemas.microsoft.com/office/drawing/2014/main" id="{85A60423-8A71-45B1-9E1B-4F0EEB0E243B}"/>
              </a:ext>
            </a:extLst>
          </p:cNvPr>
          <p:cNvGraphicFramePr>
            <a:graphicFrameLocks noGrp="1"/>
          </p:cNvGraphicFramePr>
          <p:nvPr>
            <p:ph idx="1"/>
            <p:extLst>
              <p:ext uri="{D42A27DB-BD31-4B8C-83A1-F6EECF244321}">
                <p14:modId xmlns:p14="http://schemas.microsoft.com/office/powerpoint/2010/main" val="2717825796"/>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Footer Placeholder 3">
            <a:extLst>
              <a:ext uri="{FF2B5EF4-FFF2-40B4-BE49-F238E27FC236}">
                <a16:creationId xmlns:a16="http://schemas.microsoft.com/office/drawing/2014/main" id="{2E6710F6-D496-4A22-AD03-5A6D9E9351A3}"/>
              </a:ext>
            </a:extLst>
          </p:cNvPr>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5295565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FCE5C1-DC13-43ED-9824-09808B092B81}"/>
              </a:ext>
            </a:extLst>
          </p:cNvPr>
          <p:cNvSpPr>
            <a:spLocks noGrp="1"/>
          </p:cNvSpPr>
          <p:nvPr>
            <p:ph type="title"/>
          </p:nvPr>
        </p:nvSpPr>
        <p:spPr/>
        <p:txBody>
          <a:bodyPr/>
          <a:lstStyle/>
          <a:p>
            <a:r>
              <a:rPr lang="en-US" b="1" dirty="0">
                <a:solidFill>
                  <a:srgbClr val="00B0F0"/>
                </a:solidFill>
              </a:rPr>
              <a:t>VVS  – Amendment proposed in IT Act </a:t>
            </a:r>
          </a:p>
        </p:txBody>
      </p:sp>
      <p:graphicFrame>
        <p:nvGraphicFramePr>
          <p:cNvPr id="4" name="Content Placeholder 3">
            <a:extLst>
              <a:ext uri="{FF2B5EF4-FFF2-40B4-BE49-F238E27FC236}">
                <a16:creationId xmlns:a16="http://schemas.microsoft.com/office/drawing/2014/main" id="{3B3DF676-0DB2-4B3C-AE0C-1AA87FBB5364}"/>
              </a:ext>
            </a:extLst>
          </p:cNvPr>
          <p:cNvGraphicFramePr>
            <a:graphicFrameLocks noGrp="1"/>
          </p:cNvGraphicFramePr>
          <p:nvPr>
            <p:ph idx="1"/>
            <p:extLst>
              <p:ext uri="{D42A27DB-BD31-4B8C-83A1-F6EECF244321}">
                <p14:modId xmlns:p14="http://schemas.microsoft.com/office/powerpoint/2010/main" val="1240688332"/>
              </p:ext>
            </p:extLst>
          </p:nvPr>
        </p:nvGraphicFramePr>
        <p:xfrm>
          <a:off x="628650" y="1484786"/>
          <a:ext cx="7886700" cy="487156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Date Placeholder 2">
            <a:extLst>
              <a:ext uri="{FF2B5EF4-FFF2-40B4-BE49-F238E27FC236}">
                <a16:creationId xmlns:a16="http://schemas.microsoft.com/office/drawing/2014/main" id="{513FCC9E-900F-4675-8AC0-A4408D3899B5}"/>
              </a:ext>
            </a:extLst>
          </p:cNvPr>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14880240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FCE5C1-DC13-43ED-9824-09808B092B81}"/>
              </a:ext>
            </a:extLst>
          </p:cNvPr>
          <p:cNvSpPr>
            <a:spLocks noGrp="1"/>
          </p:cNvSpPr>
          <p:nvPr>
            <p:ph type="title"/>
          </p:nvPr>
        </p:nvSpPr>
        <p:spPr/>
        <p:txBody>
          <a:bodyPr/>
          <a:lstStyle/>
          <a:p>
            <a:r>
              <a:rPr lang="en-US" b="1" dirty="0">
                <a:solidFill>
                  <a:srgbClr val="00B0F0"/>
                </a:solidFill>
              </a:rPr>
              <a:t>Coverage of VVS</a:t>
            </a:r>
          </a:p>
        </p:txBody>
      </p:sp>
      <p:graphicFrame>
        <p:nvGraphicFramePr>
          <p:cNvPr id="4" name="Content Placeholder 3">
            <a:extLst>
              <a:ext uri="{FF2B5EF4-FFF2-40B4-BE49-F238E27FC236}">
                <a16:creationId xmlns:a16="http://schemas.microsoft.com/office/drawing/2014/main" id="{3B3DF676-0DB2-4B3C-AE0C-1AA87FBB5364}"/>
              </a:ext>
            </a:extLst>
          </p:cNvPr>
          <p:cNvGraphicFramePr>
            <a:graphicFrameLocks noGrp="1"/>
          </p:cNvGraphicFramePr>
          <p:nvPr>
            <p:ph idx="1"/>
            <p:extLst>
              <p:ext uri="{D42A27DB-BD31-4B8C-83A1-F6EECF244321}">
                <p14:modId xmlns:p14="http://schemas.microsoft.com/office/powerpoint/2010/main" val="962866666"/>
              </p:ext>
            </p:extLst>
          </p:nvPr>
        </p:nvGraphicFramePr>
        <p:xfrm>
          <a:off x="628650" y="1484786"/>
          <a:ext cx="7886700" cy="487156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Date Placeholder 2">
            <a:extLst>
              <a:ext uri="{FF2B5EF4-FFF2-40B4-BE49-F238E27FC236}">
                <a16:creationId xmlns:a16="http://schemas.microsoft.com/office/drawing/2014/main" id="{513FCC9E-900F-4675-8AC0-A4408D3899B5}"/>
              </a:ext>
            </a:extLst>
          </p:cNvPr>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42733316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9"/>
          <p:cNvSpPr>
            <a:spLocks noGrp="1"/>
          </p:cNvSpPr>
          <p:nvPr>
            <p:ph idx="1"/>
          </p:nvPr>
        </p:nvSpPr>
        <p:spPr>
          <a:xfrm>
            <a:off x="650952" y="1825625"/>
            <a:ext cx="7886700" cy="4351338"/>
          </a:xfrm>
        </p:spPr>
        <p:txBody>
          <a:bodyPr>
            <a:normAutofit/>
          </a:bodyPr>
          <a:lstStyle/>
          <a:p>
            <a:pPr marL="109537" indent="0" algn="ctr">
              <a:buNone/>
            </a:pPr>
            <a:r>
              <a:rPr lang="en-US" sz="4400" dirty="0">
                <a:solidFill>
                  <a:srgbClr val="00B0F0"/>
                </a:solidFill>
              </a:rPr>
              <a:t>VVS</a:t>
            </a:r>
          </a:p>
          <a:p>
            <a:pPr marL="109537" indent="0" algn="ctr">
              <a:buNone/>
            </a:pPr>
            <a:endParaRPr lang="en-US" sz="4400" dirty="0">
              <a:solidFill>
                <a:srgbClr val="00B0F0"/>
              </a:solidFill>
            </a:endParaRPr>
          </a:p>
          <a:p>
            <a:pPr marL="109537" indent="0" algn="ctr">
              <a:buNone/>
            </a:pPr>
            <a:r>
              <a:rPr lang="en-US" sz="4400" dirty="0">
                <a:solidFill>
                  <a:srgbClr val="00B0F0"/>
                </a:solidFill>
              </a:rPr>
              <a:t>What relief it provides?</a:t>
            </a:r>
            <a:endParaRPr lang="en-IN" sz="4400" dirty="0">
              <a:solidFill>
                <a:srgbClr val="00B0F0"/>
              </a:solidFill>
            </a:endParaRPr>
          </a:p>
        </p:txBody>
      </p:sp>
      <p:sp>
        <p:nvSpPr>
          <p:cNvPr id="9" name="Title 8"/>
          <p:cNvSpPr>
            <a:spLocks noGrp="1"/>
          </p:cNvSpPr>
          <p:nvPr>
            <p:ph type="title"/>
          </p:nvPr>
        </p:nvSpPr>
        <p:spPr/>
        <p:txBody>
          <a:bodyPr/>
          <a:lstStyle/>
          <a:p>
            <a:r>
              <a:rPr lang="en-US" dirty="0"/>
              <a:t> </a:t>
            </a:r>
            <a:endParaRPr lang="en-IN" dirty="0"/>
          </a:p>
        </p:txBody>
      </p:sp>
      <p:sp>
        <p:nvSpPr>
          <p:cNvPr id="2" name="Date Placeholder 1">
            <a:extLst>
              <a:ext uri="{FF2B5EF4-FFF2-40B4-BE49-F238E27FC236}">
                <a16:creationId xmlns:a16="http://schemas.microsoft.com/office/drawing/2014/main" id="{93A9F2B4-B453-4A43-B3B2-8A811937E66A}"/>
              </a:ext>
            </a:extLst>
          </p:cNvPr>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7786959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A36BF6-4DA1-479F-AF2F-75FFDE49C5A5}"/>
              </a:ext>
            </a:extLst>
          </p:cNvPr>
          <p:cNvSpPr>
            <a:spLocks noGrp="1"/>
          </p:cNvSpPr>
          <p:nvPr>
            <p:ph type="title"/>
          </p:nvPr>
        </p:nvSpPr>
        <p:spPr/>
        <p:txBody>
          <a:bodyPr>
            <a:normAutofit/>
          </a:bodyPr>
          <a:lstStyle/>
          <a:p>
            <a:r>
              <a:rPr lang="en-US" sz="2800" b="1" dirty="0"/>
              <a:t>VVS – What relief it provides?</a:t>
            </a:r>
          </a:p>
        </p:txBody>
      </p:sp>
      <p:graphicFrame>
        <p:nvGraphicFramePr>
          <p:cNvPr id="4" name="Content Placeholder 3">
            <a:extLst>
              <a:ext uri="{FF2B5EF4-FFF2-40B4-BE49-F238E27FC236}">
                <a16:creationId xmlns:a16="http://schemas.microsoft.com/office/drawing/2014/main" id="{0D7CB4E4-8C08-4886-857A-A79455723E67}"/>
              </a:ext>
            </a:extLst>
          </p:cNvPr>
          <p:cNvGraphicFramePr>
            <a:graphicFrameLocks noGrp="1"/>
          </p:cNvGraphicFramePr>
          <p:nvPr>
            <p:ph idx="1"/>
            <p:extLst>
              <p:ext uri="{D42A27DB-BD31-4B8C-83A1-F6EECF244321}">
                <p14:modId xmlns:p14="http://schemas.microsoft.com/office/powerpoint/2010/main" val="142615300"/>
              </p:ext>
            </p:extLst>
          </p:nvPr>
        </p:nvGraphicFramePr>
        <p:xfrm>
          <a:off x="628650" y="1553378"/>
          <a:ext cx="8162810" cy="481437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438770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9"/>
          <p:cNvSpPr>
            <a:spLocks noGrp="1"/>
          </p:cNvSpPr>
          <p:nvPr>
            <p:ph idx="1"/>
          </p:nvPr>
        </p:nvSpPr>
        <p:spPr>
          <a:xfrm>
            <a:off x="650952" y="1825625"/>
            <a:ext cx="7886700" cy="4351338"/>
          </a:xfrm>
        </p:spPr>
        <p:txBody>
          <a:bodyPr>
            <a:normAutofit/>
          </a:bodyPr>
          <a:lstStyle/>
          <a:p>
            <a:pPr marL="109537" indent="0" algn="ctr">
              <a:buNone/>
            </a:pPr>
            <a:r>
              <a:rPr lang="en-US" sz="4400" dirty="0">
                <a:solidFill>
                  <a:srgbClr val="00B0F0"/>
                </a:solidFill>
              </a:rPr>
              <a:t>VVS</a:t>
            </a:r>
          </a:p>
          <a:p>
            <a:pPr marL="109537" indent="0" algn="ctr">
              <a:buNone/>
            </a:pPr>
            <a:endParaRPr lang="en-US" sz="4400" dirty="0">
              <a:solidFill>
                <a:srgbClr val="00B0F0"/>
              </a:solidFill>
            </a:endParaRPr>
          </a:p>
          <a:p>
            <a:pPr marL="109537" indent="0" algn="ctr">
              <a:buNone/>
            </a:pPr>
            <a:r>
              <a:rPr lang="en-US" sz="4400" dirty="0">
                <a:solidFill>
                  <a:srgbClr val="00B0F0"/>
                </a:solidFill>
              </a:rPr>
              <a:t>How much relief it provides?</a:t>
            </a:r>
            <a:endParaRPr lang="en-IN" sz="4400" dirty="0">
              <a:solidFill>
                <a:srgbClr val="00B0F0"/>
              </a:solidFill>
            </a:endParaRPr>
          </a:p>
        </p:txBody>
      </p:sp>
      <p:sp>
        <p:nvSpPr>
          <p:cNvPr id="9" name="Title 8"/>
          <p:cNvSpPr>
            <a:spLocks noGrp="1"/>
          </p:cNvSpPr>
          <p:nvPr>
            <p:ph type="title"/>
          </p:nvPr>
        </p:nvSpPr>
        <p:spPr/>
        <p:txBody>
          <a:bodyPr/>
          <a:lstStyle/>
          <a:p>
            <a:r>
              <a:rPr lang="en-US" dirty="0"/>
              <a:t> </a:t>
            </a:r>
            <a:endParaRPr lang="en-IN" dirty="0"/>
          </a:p>
        </p:txBody>
      </p:sp>
      <p:sp>
        <p:nvSpPr>
          <p:cNvPr id="2" name="Date Placeholder 1">
            <a:extLst>
              <a:ext uri="{FF2B5EF4-FFF2-40B4-BE49-F238E27FC236}">
                <a16:creationId xmlns:a16="http://schemas.microsoft.com/office/drawing/2014/main" id="{93A9F2B4-B453-4A43-B3B2-8A811937E66A}"/>
              </a:ext>
            </a:extLst>
          </p:cNvPr>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11767356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A36BF6-4DA1-479F-AF2F-75FFDE49C5A5}"/>
              </a:ext>
            </a:extLst>
          </p:cNvPr>
          <p:cNvSpPr>
            <a:spLocks noGrp="1"/>
          </p:cNvSpPr>
          <p:nvPr>
            <p:ph type="title"/>
          </p:nvPr>
        </p:nvSpPr>
        <p:spPr/>
        <p:txBody>
          <a:bodyPr>
            <a:normAutofit/>
          </a:bodyPr>
          <a:lstStyle/>
          <a:p>
            <a:r>
              <a:rPr lang="en-US" sz="2800" b="1" dirty="0"/>
              <a:t>VVS – Relief?</a:t>
            </a:r>
          </a:p>
        </p:txBody>
      </p:sp>
      <p:graphicFrame>
        <p:nvGraphicFramePr>
          <p:cNvPr id="4" name="Content Placeholder 3">
            <a:extLst>
              <a:ext uri="{FF2B5EF4-FFF2-40B4-BE49-F238E27FC236}">
                <a16:creationId xmlns:a16="http://schemas.microsoft.com/office/drawing/2014/main" id="{0D7CB4E4-8C08-4886-857A-A79455723E67}"/>
              </a:ext>
            </a:extLst>
          </p:cNvPr>
          <p:cNvGraphicFramePr>
            <a:graphicFrameLocks noGrp="1"/>
          </p:cNvGraphicFramePr>
          <p:nvPr>
            <p:ph idx="1"/>
            <p:extLst>
              <p:ext uri="{D42A27DB-BD31-4B8C-83A1-F6EECF244321}">
                <p14:modId xmlns:p14="http://schemas.microsoft.com/office/powerpoint/2010/main" val="857701322"/>
              </p:ext>
            </p:extLst>
          </p:nvPr>
        </p:nvGraphicFramePr>
        <p:xfrm>
          <a:off x="628650" y="1553378"/>
          <a:ext cx="8162810" cy="481437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6501268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9"/>
          <p:cNvSpPr>
            <a:spLocks noGrp="1"/>
          </p:cNvSpPr>
          <p:nvPr>
            <p:ph idx="1"/>
          </p:nvPr>
        </p:nvSpPr>
        <p:spPr>
          <a:xfrm>
            <a:off x="650952" y="1825625"/>
            <a:ext cx="7886700" cy="4351338"/>
          </a:xfrm>
        </p:spPr>
        <p:txBody>
          <a:bodyPr>
            <a:normAutofit/>
          </a:bodyPr>
          <a:lstStyle/>
          <a:p>
            <a:pPr marL="109537" indent="0" algn="ctr">
              <a:buNone/>
            </a:pPr>
            <a:r>
              <a:rPr lang="en-US" sz="4400" dirty="0">
                <a:solidFill>
                  <a:srgbClr val="00B0F0"/>
                </a:solidFill>
              </a:rPr>
              <a:t>VVS</a:t>
            </a:r>
          </a:p>
          <a:p>
            <a:pPr marL="109537" indent="0" algn="ctr">
              <a:buNone/>
            </a:pPr>
            <a:endParaRPr lang="en-US" sz="4400" dirty="0">
              <a:solidFill>
                <a:srgbClr val="00B0F0"/>
              </a:solidFill>
            </a:endParaRPr>
          </a:p>
          <a:p>
            <a:pPr marL="109537" indent="0" algn="ctr">
              <a:buNone/>
            </a:pPr>
            <a:r>
              <a:rPr lang="en-US" sz="4400" dirty="0">
                <a:solidFill>
                  <a:srgbClr val="00B0F0"/>
                </a:solidFill>
              </a:rPr>
              <a:t>Who is eligible?</a:t>
            </a:r>
            <a:endParaRPr lang="en-IN" sz="4400" dirty="0">
              <a:solidFill>
                <a:srgbClr val="00B0F0"/>
              </a:solidFill>
            </a:endParaRPr>
          </a:p>
        </p:txBody>
      </p:sp>
      <p:sp>
        <p:nvSpPr>
          <p:cNvPr id="9" name="Title 8"/>
          <p:cNvSpPr>
            <a:spLocks noGrp="1"/>
          </p:cNvSpPr>
          <p:nvPr>
            <p:ph type="title"/>
          </p:nvPr>
        </p:nvSpPr>
        <p:spPr/>
        <p:txBody>
          <a:bodyPr/>
          <a:lstStyle/>
          <a:p>
            <a:r>
              <a:rPr lang="en-US" dirty="0"/>
              <a:t> </a:t>
            </a:r>
            <a:endParaRPr lang="en-IN" dirty="0"/>
          </a:p>
        </p:txBody>
      </p:sp>
      <p:sp>
        <p:nvSpPr>
          <p:cNvPr id="2" name="Date Placeholder 1">
            <a:extLst>
              <a:ext uri="{FF2B5EF4-FFF2-40B4-BE49-F238E27FC236}">
                <a16:creationId xmlns:a16="http://schemas.microsoft.com/office/drawing/2014/main" id="{93A9F2B4-B453-4A43-B3B2-8A811937E66A}"/>
              </a:ext>
            </a:extLst>
          </p:cNvPr>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28800603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A36BF6-4DA1-479F-AF2F-75FFDE49C5A5}"/>
              </a:ext>
            </a:extLst>
          </p:cNvPr>
          <p:cNvSpPr>
            <a:spLocks noGrp="1"/>
          </p:cNvSpPr>
          <p:nvPr>
            <p:ph type="title"/>
          </p:nvPr>
        </p:nvSpPr>
        <p:spPr/>
        <p:txBody>
          <a:bodyPr/>
          <a:lstStyle/>
          <a:p>
            <a:r>
              <a:rPr lang="en-US" b="1" dirty="0" err="1"/>
              <a:t>Vivad</a:t>
            </a:r>
            <a:r>
              <a:rPr lang="en-US" b="1" dirty="0"/>
              <a:t> Se Vishwas Scheme (VVS)</a:t>
            </a:r>
          </a:p>
        </p:txBody>
      </p:sp>
      <p:graphicFrame>
        <p:nvGraphicFramePr>
          <p:cNvPr id="4" name="Content Placeholder 3">
            <a:extLst>
              <a:ext uri="{FF2B5EF4-FFF2-40B4-BE49-F238E27FC236}">
                <a16:creationId xmlns:a16="http://schemas.microsoft.com/office/drawing/2014/main" id="{0D7CB4E4-8C08-4886-857A-A79455723E67}"/>
              </a:ext>
            </a:extLst>
          </p:cNvPr>
          <p:cNvGraphicFramePr>
            <a:graphicFrameLocks noGrp="1"/>
          </p:cNvGraphicFramePr>
          <p:nvPr>
            <p:ph idx="1"/>
            <p:extLst>
              <p:ext uri="{D42A27DB-BD31-4B8C-83A1-F6EECF244321}">
                <p14:modId xmlns:p14="http://schemas.microsoft.com/office/powerpoint/2010/main" val="1402807618"/>
              </p:ext>
            </p:extLst>
          </p:nvPr>
        </p:nvGraphicFramePr>
        <p:xfrm>
          <a:off x="628650" y="1553378"/>
          <a:ext cx="7886700" cy="462358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9706178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DB4F29-D66F-4AE4-8B30-E1B7F4626CF3}"/>
              </a:ext>
            </a:extLst>
          </p:cNvPr>
          <p:cNvSpPr>
            <a:spLocks noGrp="1"/>
          </p:cNvSpPr>
          <p:nvPr>
            <p:ph type="title"/>
          </p:nvPr>
        </p:nvSpPr>
        <p:spPr/>
        <p:txBody>
          <a:bodyPr/>
          <a:lstStyle/>
          <a:p>
            <a:r>
              <a:rPr lang="en-US" b="1" dirty="0"/>
              <a:t>Who is eligible?</a:t>
            </a:r>
          </a:p>
        </p:txBody>
      </p:sp>
      <p:graphicFrame>
        <p:nvGraphicFramePr>
          <p:cNvPr id="4" name="Content Placeholder 3">
            <a:extLst>
              <a:ext uri="{FF2B5EF4-FFF2-40B4-BE49-F238E27FC236}">
                <a16:creationId xmlns:a16="http://schemas.microsoft.com/office/drawing/2014/main" id="{682D915C-2FCF-44D7-B554-2D562276DC1E}"/>
              </a:ext>
            </a:extLst>
          </p:cNvPr>
          <p:cNvGraphicFramePr>
            <a:graphicFrameLocks noGrp="1"/>
          </p:cNvGraphicFramePr>
          <p:nvPr>
            <p:ph idx="1"/>
            <p:extLst>
              <p:ext uri="{D42A27DB-BD31-4B8C-83A1-F6EECF244321}">
                <p14:modId xmlns:p14="http://schemas.microsoft.com/office/powerpoint/2010/main" val="1121501634"/>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87320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9"/>
          <p:cNvSpPr>
            <a:spLocks noGrp="1"/>
          </p:cNvSpPr>
          <p:nvPr>
            <p:ph idx="1"/>
          </p:nvPr>
        </p:nvSpPr>
        <p:spPr>
          <a:xfrm>
            <a:off x="650952" y="1825625"/>
            <a:ext cx="7886700" cy="4351338"/>
          </a:xfrm>
        </p:spPr>
        <p:txBody>
          <a:bodyPr>
            <a:normAutofit/>
          </a:bodyPr>
          <a:lstStyle/>
          <a:p>
            <a:pPr marL="109537" indent="0" algn="ctr">
              <a:buNone/>
            </a:pPr>
            <a:r>
              <a:rPr lang="en-US" sz="4400" dirty="0">
                <a:solidFill>
                  <a:srgbClr val="00B0F0"/>
                </a:solidFill>
              </a:rPr>
              <a:t>VVS</a:t>
            </a:r>
          </a:p>
          <a:p>
            <a:pPr marL="109537" indent="0" algn="ctr">
              <a:buNone/>
            </a:pPr>
            <a:endParaRPr lang="en-US" sz="4400" dirty="0">
              <a:solidFill>
                <a:srgbClr val="00B0F0"/>
              </a:solidFill>
            </a:endParaRPr>
          </a:p>
          <a:p>
            <a:pPr marL="109537" indent="0" algn="ctr">
              <a:buNone/>
            </a:pPr>
            <a:r>
              <a:rPr lang="en-US" sz="4400" dirty="0">
                <a:solidFill>
                  <a:srgbClr val="00B0F0"/>
                </a:solidFill>
              </a:rPr>
              <a:t>Process?</a:t>
            </a:r>
            <a:endParaRPr lang="en-IN" sz="4400" dirty="0">
              <a:solidFill>
                <a:srgbClr val="00B0F0"/>
              </a:solidFill>
            </a:endParaRPr>
          </a:p>
        </p:txBody>
      </p:sp>
      <p:sp>
        <p:nvSpPr>
          <p:cNvPr id="9" name="Title 8"/>
          <p:cNvSpPr>
            <a:spLocks noGrp="1"/>
          </p:cNvSpPr>
          <p:nvPr>
            <p:ph type="title"/>
          </p:nvPr>
        </p:nvSpPr>
        <p:spPr/>
        <p:txBody>
          <a:bodyPr/>
          <a:lstStyle/>
          <a:p>
            <a:r>
              <a:rPr lang="en-US" dirty="0"/>
              <a:t> </a:t>
            </a:r>
            <a:endParaRPr lang="en-IN" dirty="0"/>
          </a:p>
        </p:txBody>
      </p:sp>
      <p:sp>
        <p:nvSpPr>
          <p:cNvPr id="2" name="Date Placeholder 1">
            <a:extLst>
              <a:ext uri="{FF2B5EF4-FFF2-40B4-BE49-F238E27FC236}">
                <a16:creationId xmlns:a16="http://schemas.microsoft.com/office/drawing/2014/main" id="{93A9F2B4-B453-4A43-B3B2-8A811937E66A}"/>
              </a:ext>
            </a:extLst>
          </p:cNvPr>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36194608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A36BF6-4DA1-479F-AF2F-75FFDE49C5A5}"/>
              </a:ext>
            </a:extLst>
          </p:cNvPr>
          <p:cNvSpPr>
            <a:spLocks noGrp="1"/>
          </p:cNvSpPr>
          <p:nvPr>
            <p:ph type="title"/>
          </p:nvPr>
        </p:nvSpPr>
        <p:spPr/>
        <p:txBody>
          <a:bodyPr>
            <a:normAutofit/>
          </a:bodyPr>
          <a:lstStyle/>
          <a:p>
            <a:r>
              <a:rPr lang="en-US" sz="2800" b="1" dirty="0"/>
              <a:t>VVS – Process?</a:t>
            </a:r>
          </a:p>
        </p:txBody>
      </p:sp>
      <p:graphicFrame>
        <p:nvGraphicFramePr>
          <p:cNvPr id="4" name="Content Placeholder 3">
            <a:extLst>
              <a:ext uri="{FF2B5EF4-FFF2-40B4-BE49-F238E27FC236}">
                <a16:creationId xmlns:a16="http://schemas.microsoft.com/office/drawing/2014/main" id="{0D7CB4E4-8C08-4886-857A-A79455723E67}"/>
              </a:ext>
            </a:extLst>
          </p:cNvPr>
          <p:cNvGraphicFramePr>
            <a:graphicFrameLocks noGrp="1"/>
          </p:cNvGraphicFramePr>
          <p:nvPr>
            <p:ph idx="1"/>
            <p:extLst>
              <p:ext uri="{D42A27DB-BD31-4B8C-83A1-F6EECF244321}">
                <p14:modId xmlns:p14="http://schemas.microsoft.com/office/powerpoint/2010/main" val="1572443524"/>
              </p:ext>
            </p:extLst>
          </p:nvPr>
        </p:nvGraphicFramePr>
        <p:xfrm>
          <a:off x="628650" y="1553378"/>
          <a:ext cx="8162810" cy="481437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984013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9556101-FECF-4C5B-9765-301E74A6C183}"/>
              </a:ext>
            </a:extLst>
          </p:cNvPr>
          <p:cNvSpPr>
            <a:spLocks noGrp="1"/>
          </p:cNvSpPr>
          <p:nvPr>
            <p:ph type="ctrTitle"/>
          </p:nvPr>
        </p:nvSpPr>
        <p:spPr/>
        <p:txBody>
          <a:bodyPr/>
          <a:lstStyle/>
          <a:p>
            <a:r>
              <a:rPr lang="en-US" b="1" dirty="0"/>
              <a:t>Legislative Lifecycle!</a:t>
            </a:r>
          </a:p>
        </p:txBody>
      </p:sp>
      <p:sp>
        <p:nvSpPr>
          <p:cNvPr id="5" name="Subtitle 4">
            <a:extLst>
              <a:ext uri="{FF2B5EF4-FFF2-40B4-BE49-F238E27FC236}">
                <a16:creationId xmlns:a16="http://schemas.microsoft.com/office/drawing/2014/main" id="{808F3022-6A9D-4916-9032-6E2A2C28EB9E}"/>
              </a:ext>
            </a:extLst>
          </p:cNvPr>
          <p:cNvSpPr>
            <a:spLocks noGrp="1"/>
          </p:cNvSpPr>
          <p:nvPr>
            <p:ph type="subTitle" idx="1"/>
          </p:nvPr>
        </p:nvSpPr>
        <p:spPr/>
        <p:txBody>
          <a:bodyPr/>
          <a:lstStyle/>
          <a:p>
            <a:r>
              <a:rPr lang="en-US" dirty="0"/>
              <a:t> </a:t>
            </a:r>
          </a:p>
        </p:txBody>
      </p:sp>
    </p:spTree>
    <p:extLst>
      <p:ext uri="{BB962C8B-B14F-4D97-AF65-F5344CB8AC3E}">
        <p14:creationId xmlns:p14="http://schemas.microsoft.com/office/powerpoint/2010/main" val="34900294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C3435F-0A59-4C98-BBC8-D6A53ACE00E5}"/>
              </a:ext>
            </a:extLst>
          </p:cNvPr>
          <p:cNvSpPr>
            <a:spLocks noGrp="1"/>
          </p:cNvSpPr>
          <p:nvPr>
            <p:ph type="title"/>
          </p:nvPr>
        </p:nvSpPr>
        <p:spPr/>
        <p:txBody>
          <a:bodyPr/>
          <a:lstStyle/>
          <a:p>
            <a:r>
              <a:rPr lang="en-US" b="1" dirty="0"/>
              <a:t>Chronology - Legislative Lifecycle!</a:t>
            </a:r>
          </a:p>
        </p:txBody>
      </p:sp>
      <p:graphicFrame>
        <p:nvGraphicFramePr>
          <p:cNvPr id="4" name="Content Placeholder 3">
            <a:extLst>
              <a:ext uri="{FF2B5EF4-FFF2-40B4-BE49-F238E27FC236}">
                <a16:creationId xmlns:a16="http://schemas.microsoft.com/office/drawing/2014/main" id="{20B3643F-FCBB-4501-856E-214351F96D93}"/>
              </a:ext>
            </a:extLst>
          </p:cNvPr>
          <p:cNvGraphicFramePr>
            <a:graphicFrameLocks noGrp="1"/>
          </p:cNvGraphicFramePr>
          <p:nvPr>
            <p:ph idx="1"/>
            <p:extLst>
              <p:ext uri="{D42A27DB-BD31-4B8C-83A1-F6EECF244321}">
                <p14:modId xmlns:p14="http://schemas.microsoft.com/office/powerpoint/2010/main" val="513031889"/>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171241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9556101-FECF-4C5B-9765-301E74A6C183}"/>
              </a:ext>
            </a:extLst>
          </p:cNvPr>
          <p:cNvSpPr>
            <a:spLocks noGrp="1"/>
          </p:cNvSpPr>
          <p:nvPr>
            <p:ph type="ctrTitle"/>
          </p:nvPr>
        </p:nvSpPr>
        <p:spPr/>
        <p:txBody>
          <a:bodyPr/>
          <a:lstStyle/>
          <a:p>
            <a:r>
              <a:rPr lang="en-US" b="1" dirty="0"/>
              <a:t>Likely Challenges</a:t>
            </a:r>
          </a:p>
        </p:txBody>
      </p:sp>
      <p:sp>
        <p:nvSpPr>
          <p:cNvPr id="5" name="Subtitle 4">
            <a:extLst>
              <a:ext uri="{FF2B5EF4-FFF2-40B4-BE49-F238E27FC236}">
                <a16:creationId xmlns:a16="http://schemas.microsoft.com/office/drawing/2014/main" id="{808F3022-6A9D-4916-9032-6E2A2C28EB9E}"/>
              </a:ext>
            </a:extLst>
          </p:cNvPr>
          <p:cNvSpPr>
            <a:spLocks noGrp="1"/>
          </p:cNvSpPr>
          <p:nvPr>
            <p:ph type="subTitle" idx="1"/>
          </p:nvPr>
        </p:nvSpPr>
        <p:spPr/>
        <p:txBody>
          <a:bodyPr/>
          <a:lstStyle/>
          <a:p>
            <a:r>
              <a:rPr lang="en-US" dirty="0"/>
              <a:t> </a:t>
            </a:r>
          </a:p>
        </p:txBody>
      </p:sp>
    </p:spTree>
    <p:extLst>
      <p:ext uri="{BB962C8B-B14F-4D97-AF65-F5344CB8AC3E}">
        <p14:creationId xmlns:p14="http://schemas.microsoft.com/office/powerpoint/2010/main" val="32244604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116316-E39F-4796-9E1D-118A80DE28A0}"/>
              </a:ext>
            </a:extLst>
          </p:cNvPr>
          <p:cNvSpPr>
            <a:spLocks noGrp="1"/>
          </p:cNvSpPr>
          <p:nvPr>
            <p:ph type="title"/>
          </p:nvPr>
        </p:nvSpPr>
        <p:spPr/>
        <p:txBody>
          <a:bodyPr/>
          <a:lstStyle/>
          <a:p>
            <a:r>
              <a:rPr lang="en-US" b="1" dirty="0"/>
              <a:t>Clock is ticking!</a:t>
            </a:r>
          </a:p>
        </p:txBody>
      </p:sp>
      <p:graphicFrame>
        <p:nvGraphicFramePr>
          <p:cNvPr id="4" name="Content Placeholder 3">
            <a:extLst>
              <a:ext uri="{FF2B5EF4-FFF2-40B4-BE49-F238E27FC236}">
                <a16:creationId xmlns:a16="http://schemas.microsoft.com/office/drawing/2014/main" id="{0AA11AEE-C048-45F2-8770-60F8AB50F495}"/>
              </a:ext>
            </a:extLst>
          </p:cNvPr>
          <p:cNvGraphicFramePr>
            <a:graphicFrameLocks noGrp="1"/>
          </p:cNvGraphicFramePr>
          <p:nvPr>
            <p:ph idx="1"/>
            <p:extLst>
              <p:ext uri="{D42A27DB-BD31-4B8C-83A1-F6EECF244321}">
                <p14:modId xmlns:p14="http://schemas.microsoft.com/office/powerpoint/2010/main" val="2638997465"/>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68981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116316-E39F-4796-9E1D-118A80DE28A0}"/>
              </a:ext>
            </a:extLst>
          </p:cNvPr>
          <p:cNvSpPr>
            <a:spLocks noGrp="1"/>
          </p:cNvSpPr>
          <p:nvPr>
            <p:ph type="title"/>
          </p:nvPr>
        </p:nvSpPr>
        <p:spPr/>
        <p:txBody>
          <a:bodyPr/>
          <a:lstStyle/>
          <a:p>
            <a:r>
              <a:rPr lang="en-US" b="1" dirty="0"/>
              <a:t>No reduction in tax amount!</a:t>
            </a:r>
          </a:p>
        </p:txBody>
      </p:sp>
      <p:graphicFrame>
        <p:nvGraphicFramePr>
          <p:cNvPr id="4" name="Content Placeholder 3">
            <a:extLst>
              <a:ext uri="{FF2B5EF4-FFF2-40B4-BE49-F238E27FC236}">
                <a16:creationId xmlns:a16="http://schemas.microsoft.com/office/drawing/2014/main" id="{0AA11AEE-C048-45F2-8770-60F8AB50F495}"/>
              </a:ext>
            </a:extLst>
          </p:cNvPr>
          <p:cNvGraphicFramePr>
            <a:graphicFrameLocks noGrp="1"/>
          </p:cNvGraphicFramePr>
          <p:nvPr>
            <p:ph idx="1"/>
            <p:extLst>
              <p:ext uri="{D42A27DB-BD31-4B8C-83A1-F6EECF244321}">
                <p14:modId xmlns:p14="http://schemas.microsoft.com/office/powerpoint/2010/main" val="2256999283"/>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903865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8A4B61-85C6-44C6-B046-A543F5C864A8}"/>
              </a:ext>
            </a:extLst>
          </p:cNvPr>
          <p:cNvSpPr>
            <a:spLocks noGrp="1"/>
          </p:cNvSpPr>
          <p:nvPr>
            <p:ph type="title"/>
          </p:nvPr>
        </p:nvSpPr>
        <p:spPr/>
        <p:txBody>
          <a:bodyPr/>
          <a:lstStyle/>
          <a:p>
            <a:r>
              <a:rPr lang="en-US" b="1" dirty="0"/>
              <a:t>Favoring whom?</a:t>
            </a:r>
          </a:p>
        </p:txBody>
      </p:sp>
      <p:graphicFrame>
        <p:nvGraphicFramePr>
          <p:cNvPr id="4" name="Content Placeholder 3">
            <a:extLst>
              <a:ext uri="{FF2B5EF4-FFF2-40B4-BE49-F238E27FC236}">
                <a16:creationId xmlns:a16="http://schemas.microsoft.com/office/drawing/2014/main" id="{F562D743-9B02-4ECF-8765-2C26EE15F68A}"/>
              </a:ext>
            </a:extLst>
          </p:cNvPr>
          <p:cNvGraphicFramePr>
            <a:graphicFrameLocks noGrp="1"/>
          </p:cNvGraphicFramePr>
          <p:nvPr>
            <p:ph idx="1"/>
            <p:extLst>
              <p:ext uri="{D42A27DB-BD31-4B8C-83A1-F6EECF244321}">
                <p14:modId xmlns:p14="http://schemas.microsoft.com/office/powerpoint/2010/main" val="3079797355"/>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6541415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9"/>
          <p:cNvSpPr>
            <a:spLocks noGrp="1"/>
          </p:cNvSpPr>
          <p:nvPr>
            <p:ph idx="1"/>
          </p:nvPr>
        </p:nvSpPr>
        <p:spPr>
          <a:xfrm>
            <a:off x="650952" y="1825625"/>
            <a:ext cx="7886700" cy="4351338"/>
          </a:xfrm>
        </p:spPr>
        <p:txBody>
          <a:bodyPr>
            <a:normAutofit/>
          </a:bodyPr>
          <a:lstStyle/>
          <a:p>
            <a:pPr marL="109537" indent="0" algn="ctr">
              <a:buNone/>
            </a:pPr>
            <a:r>
              <a:rPr lang="en-US" sz="4400" dirty="0">
                <a:solidFill>
                  <a:srgbClr val="00B0F0"/>
                </a:solidFill>
              </a:rPr>
              <a:t>VVS</a:t>
            </a:r>
          </a:p>
          <a:p>
            <a:pPr marL="109537" indent="0" algn="ctr">
              <a:buNone/>
            </a:pPr>
            <a:endParaRPr lang="en-US" sz="4400" dirty="0">
              <a:solidFill>
                <a:srgbClr val="00B0F0"/>
              </a:solidFill>
            </a:endParaRPr>
          </a:p>
          <a:p>
            <a:pPr marL="109537" indent="0" algn="ctr">
              <a:buNone/>
            </a:pPr>
            <a:r>
              <a:rPr lang="en-US" sz="4400" dirty="0">
                <a:solidFill>
                  <a:srgbClr val="00B0F0"/>
                </a:solidFill>
              </a:rPr>
              <a:t>Must do!</a:t>
            </a:r>
            <a:endParaRPr lang="en-IN" sz="4400" dirty="0">
              <a:solidFill>
                <a:srgbClr val="00B0F0"/>
              </a:solidFill>
            </a:endParaRPr>
          </a:p>
        </p:txBody>
      </p:sp>
      <p:sp>
        <p:nvSpPr>
          <p:cNvPr id="9" name="Title 8"/>
          <p:cNvSpPr>
            <a:spLocks noGrp="1"/>
          </p:cNvSpPr>
          <p:nvPr>
            <p:ph type="title"/>
          </p:nvPr>
        </p:nvSpPr>
        <p:spPr/>
        <p:txBody>
          <a:bodyPr/>
          <a:lstStyle/>
          <a:p>
            <a:r>
              <a:rPr lang="en-US" dirty="0"/>
              <a:t> </a:t>
            </a:r>
            <a:endParaRPr lang="en-IN" dirty="0"/>
          </a:p>
        </p:txBody>
      </p:sp>
      <p:sp>
        <p:nvSpPr>
          <p:cNvPr id="2" name="Date Placeholder 1">
            <a:extLst>
              <a:ext uri="{FF2B5EF4-FFF2-40B4-BE49-F238E27FC236}">
                <a16:creationId xmlns:a16="http://schemas.microsoft.com/office/drawing/2014/main" id="{93A9F2B4-B453-4A43-B3B2-8A811937E66A}"/>
              </a:ext>
            </a:extLst>
          </p:cNvPr>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22238799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9"/>
          <p:cNvSpPr>
            <a:spLocks noGrp="1"/>
          </p:cNvSpPr>
          <p:nvPr>
            <p:ph idx="1"/>
          </p:nvPr>
        </p:nvSpPr>
        <p:spPr>
          <a:xfrm>
            <a:off x="650952" y="1825625"/>
            <a:ext cx="7886700" cy="4351338"/>
          </a:xfrm>
        </p:spPr>
        <p:txBody>
          <a:bodyPr>
            <a:normAutofit/>
          </a:bodyPr>
          <a:lstStyle/>
          <a:p>
            <a:pPr marL="109537" indent="0" algn="ctr">
              <a:buNone/>
            </a:pPr>
            <a:r>
              <a:rPr lang="en-US" sz="4400" b="1" dirty="0">
                <a:solidFill>
                  <a:srgbClr val="00B0F0"/>
                </a:solidFill>
              </a:rPr>
              <a:t>Now, its raining discounts on Income Tax liabilities!</a:t>
            </a:r>
            <a:br>
              <a:rPr lang="en-US" sz="4400" b="1" dirty="0">
                <a:solidFill>
                  <a:srgbClr val="00B0F0"/>
                </a:solidFill>
              </a:rPr>
            </a:br>
            <a:r>
              <a:rPr lang="en-US" sz="4400" b="1" dirty="0">
                <a:solidFill>
                  <a:srgbClr val="00B0F0"/>
                </a:solidFill>
              </a:rPr>
              <a:t> </a:t>
            </a:r>
            <a:endParaRPr lang="en-IN" sz="4400" dirty="0">
              <a:solidFill>
                <a:srgbClr val="00B0F0"/>
              </a:solidFill>
            </a:endParaRPr>
          </a:p>
        </p:txBody>
      </p:sp>
      <p:sp>
        <p:nvSpPr>
          <p:cNvPr id="9" name="Title 8"/>
          <p:cNvSpPr>
            <a:spLocks noGrp="1"/>
          </p:cNvSpPr>
          <p:nvPr>
            <p:ph type="title"/>
          </p:nvPr>
        </p:nvSpPr>
        <p:spPr/>
        <p:txBody>
          <a:bodyPr/>
          <a:lstStyle/>
          <a:p>
            <a:r>
              <a:rPr lang="en-US" dirty="0"/>
              <a:t> </a:t>
            </a:r>
            <a:endParaRPr lang="en-IN" dirty="0"/>
          </a:p>
        </p:txBody>
      </p:sp>
      <p:sp>
        <p:nvSpPr>
          <p:cNvPr id="2" name="Date Placeholder 1">
            <a:extLst>
              <a:ext uri="{FF2B5EF4-FFF2-40B4-BE49-F238E27FC236}">
                <a16:creationId xmlns:a16="http://schemas.microsoft.com/office/drawing/2014/main" id="{93A9F2B4-B453-4A43-B3B2-8A811937E66A}"/>
              </a:ext>
            </a:extLst>
          </p:cNvPr>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25373233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A36BF6-4DA1-479F-AF2F-75FFDE49C5A5}"/>
              </a:ext>
            </a:extLst>
          </p:cNvPr>
          <p:cNvSpPr>
            <a:spLocks noGrp="1"/>
          </p:cNvSpPr>
          <p:nvPr>
            <p:ph type="title"/>
          </p:nvPr>
        </p:nvSpPr>
        <p:spPr/>
        <p:txBody>
          <a:bodyPr>
            <a:normAutofit/>
          </a:bodyPr>
          <a:lstStyle/>
          <a:p>
            <a:r>
              <a:rPr lang="en-US" sz="2800" b="1" dirty="0"/>
              <a:t>Step Plan – For VVS!</a:t>
            </a:r>
          </a:p>
        </p:txBody>
      </p:sp>
      <p:graphicFrame>
        <p:nvGraphicFramePr>
          <p:cNvPr id="4" name="Content Placeholder 3">
            <a:extLst>
              <a:ext uri="{FF2B5EF4-FFF2-40B4-BE49-F238E27FC236}">
                <a16:creationId xmlns:a16="http://schemas.microsoft.com/office/drawing/2014/main" id="{0D7CB4E4-8C08-4886-857A-A79455723E67}"/>
              </a:ext>
            </a:extLst>
          </p:cNvPr>
          <p:cNvGraphicFramePr>
            <a:graphicFrameLocks noGrp="1"/>
          </p:cNvGraphicFramePr>
          <p:nvPr>
            <p:ph idx="1"/>
            <p:extLst>
              <p:ext uri="{D42A27DB-BD31-4B8C-83A1-F6EECF244321}">
                <p14:modId xmlns:p14="http://schemas.microsoft.com/office/powerpoint/2010/main" val="25862798"/>
              </p:ext>
            </p:extLst>
          </p:nvPr>
        </p:nvGraphicFramePr>
        <p:xfrm>
          <a:off x="628650" y="1553378"/>
          <a:ext cx="7886700" cy="462358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72212045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A36BF6-4DA1-479F-AF2F-75FFDE49C5A5}"/>
              </a:ext>
            </a:extLst>
          </p:cNvPr>
          <p:cNvSpPr>
            <a:spLocks noGrp="1"/>
          </p:cNvSpPr>
          <p:nvPr>
            <p:ph type="title"/>
          </p:nvPr>
        </p:nvSpPr>
        <p:spPr/>
        <p:txBody>
          <a:bodyPr>
            <a:normAutofit/>
          </a:bodyPr>
          <a:lstStyle/>
          <a:p>
            <a:r>
              <a:rPr lang="en-US" sz="2800" b="1" dirty="0"/>
              <a:t>Step Plan – For VVS!</a:t>
            </a:r>
          </a:p>
        </p:txBody>
      </p:sp>
      <p:graphicFrame>
        <p:nvGraphicFramePr>
          <p:cNvPr id="4" name="Content Placeholder 3">
            <a:extLst>
              <a:ext uri="{FF2B5EF4-FFF2-40B4-BE49-F238E27FC236}">
                <a16:creationId xmlns:a16="http://schemas.microsoft.com/office/drawing/2014/main" id="{0D7CB4E4-8C08-4886-857A-A79455723E67}"/>
              </a:ext>
            </a:extLst>
          </p:cNvPr>
          <p:cNvGraphicFramePr>
            <a:graphicFrameLocks noGrp="1"/>
          </p:cNvGraphicFramePr>
          <p:nvPr>
            <p:ph idx="1"/>
            <p:extLst>
              <p:ext uri="{D42A27DB-BD31-4B8C-83A1-F6EECF244321}">
                <p14:modId xmlns:p14="http://schemas.microsoft.com/office/powerpoint/2010/main" val="1827795291"/>
              </p:ext>
            </p:extLst>
          </p:nvPr>
        </p:nvGraphicFramePr>
        <p:xfrm>
          <a:off x="628649" y="1553378"/>
          <a:ext cx="8217895" cy="485843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6404331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9"/>
          <p:cNvSpPr>
            <a:spLocks noGrp="1"/>
          </p:cNvSpPr>
          <p:nvPr>
            <p:ph idx="1"/>
          </p:nvPr>
        </p:nvSpPr>
        <p:spPr>
          <a:xfrm>
            <a:off x="650952" y="1825625"/>
            <a:ext cx="7886700" cy="4351338"/>
          </a:xfrm>
        </p:spPr>
        <p:txBody>
          <a:bodyPr>
            <a:normAutofit/>
          </a:bodyPr>
          <a:lstStyle/>
          <a:p>
            <a:pPr marL="109537" indent="0" algn="ctr">
              <a:buNone/>
            </a:pPr>
            <a:r>
              <a:rPr lang="en-US" sz="4400" dirty="0">
                <a:solidFill>
                  <a:srgbClr val="00B0F0"/>
                </a:solidFill>
              </a:rPr>
              <a:t>VVS</a:t>
            </a:r>
          </a:p>
          <a:p>
            <a:pPr marL="109537" indent="0" algn="ctr">
              <a:buNone/>
            </a:pPr>
            <a:endParaRPr lang="en-US" sz="4400" dirty="0">
              <a:solidFill>
                <a:srgbClr val="00B0F0"/>
              </a:solidFill>
            </a:endParaRPr>
          </a:p>
          <a:p>
            <a:pPr marL="109537" indent="0" algn="ctr">
              <a:buNone/>
            </a:pPr>
            <a:r>
              <a:rPr lang="en-IN" sz="4400" dirty="0">
                <a:solidFill>
                  <a:srgbClr val="00B0F0"/>
                </a:solidFill>
              </a:rPr>
              <a:t>How it will help!</a:t>
            </a:r>
          </a:p>
        </p:txBody>
      </p:sp>
      <p:sp>
        <p:nvSpPr>
          <p:cNvPr id="9" name="Title 8"/>
          <p:cNvSpPr>
            <a:spLocks noGrp="1"/>
          </p:cNvSpPr>
          <p:nvPr>
            <p:ph type="title"/>
          </p:nvPr>
        </p:nvSpPr>
        <p:spPr/>
        <p:txBody>
          <a:bodyPr/>
          <a:lstStyle/>
          <a:p>
            <a:r>
              <a:rPr lang="en-US" dirty="0"/>
              <a:t> </a:t>
            </a:r>
            <a:endParaRPr lang="en-IN" dirty="0"/>
          </a:p>
        </p:txBody>
      </p:sp>
      <p:sp>
        <p:nvSpPr>
          <p:cNvPr id="2" name="Date Placeholder 1">
            <a:extLst>
              <a:ext uri="{FF2B5EF4-FFF2-40B4-BE49-F238E27FC236}">
                <a16:creationId xmlns:a16="http://schemas.microsoft.com/office/drawing/2014/main" id="{93A9F2B4-B453-4A43-B3B2-8A811937E66A}"/>
              </a:ext>
            </a:extLst>
          </p:cNvPr>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343816840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A36BF6-4DA1-479F-AF2F-75FFDE49C5A5}"/>
              </a:ext>
            </a:extLst>
          </p:cNvPr>
          <p:cNvSpPr>
            <a:spLocks noGrp="1"/>
          </p:cNvSpPr>
          <p:nvPr>
            <p:ph type="title"/>
          </p:nvPr>
        </p:nvSpPr>
        <p:spPr/>
        <p:txBody>
          <a:bodyPr/>
          <a:lstStyle/>
          <a:p>
            <a:r>
              <a:rPr lang="en-US" b="1" dirty="0"/>
              <a:t>VVS – How it will help?</a:t>
            </a:r>
          </a:p>
        </p:txBody>
      </p:sp>
      <p:graphicFrame>
        <p:nvGraphicFramePr>
          <p:cNvPr id="4" name="Content Placeholder 3">
            <a:extLst>
              <a:ext uri="{FF2B5EF4-FFF2-40B4-BE49-F238E27FC236}">
                <a16:creationId xmlns:a16="http://schemas.microsoft.com/office/drawing/2014/main" id="{0D7CB4E4-8C08-4886-857A-A79455723E67}"/>
              </a:ext>
            </a:extLst>
          </p:cNvPr>
          <p:cNvGraphicFramePr>
            <a:graphicFrameLocks noGrp="1"/>
          </p:cNvGraphicFramePr>
          <p:nvPr>
            <p:ph idx="1"/>
            <p:extLst>
              <p:ext uri="{D42A27DB-BD31-4B8C-83A1-F6EECF244321}">
                <p14:modId xmlns:p14="http://schemas.microsoft.com/office/powerpoint/2010/main" val="1491903249"/>
              </p:ext>
            </p:extLst>
          </p:nvPr>
        </p:nvGraphicFramePr>
        <p:xfrm>
          <a:off x="176270" y="1465243"/>
          <a:ext cx="8637224" cy="513386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13237779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A36BF6-4DA1-479F-AF2F-75FFDE49C5A5}"/>
              </a:ext>
            </a:extLst>
          </p:cNvPr>
          <p:cNvSpPr>
            <a:spLocks noGrp="1"/>
          </p:cNvSpPr>
          <p:nvPr>
            <p:ph type="title"/>
          </p:nvPr>
        </p:nvSpPr>
        <p:spPr/>
        <p:txBody>
          <a:bodyPr/>
          <a:lstStyle/>
          <a:p>
            <a:r>
              <a:rPr lang="en-US" b="1" dirty="0"/>
              <a:t>VVS – How it will help?</a:t>
            </a:r>
          </a:p>
        </p:txBody>
      </p:sp>
      <p:graphicFrame>
        <p:nvGraphicFramePr>
          <p:cNvPr id="4" name="Content Placeholder 3">
            <a:extLst>
              <a:ext uri="{FF2B5EF4-FFF2-40B4-BE49-F238E27FC236}">
                <a16:creationId xmlns:a16="http://schemas.microsoft.com/office/drawing/2014/main" id="{0D7CB4E4-8C08-4886-857A-A79455723E67}"/>
              </a:ext>
            </a:extLst>
          </p:cNvPr>
          <p:cNvGraphicFramePr>
            <a:graphicFrameLocks noGrp="1"/>
          </p:cNvGraphicFramePr>
          <p:nvPr>
            <p:ph idx="1"/>
          </p:nvPr>
        </p:nvGraphicFramePr>
        <p:xfrm>
          <a:off x="628650" y="1553378"/>
          <a:ext cx="7886700" cy="462358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6623711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9"/>
          <p:cNvSpPr>
            <a:spLocks noGrp="1"/>
          </p:cNvSpPr>
          <p:nvPr>
            <p:ph idx="1"/>
          </p:nvPr>
        </p:nvSpPr>
        <p:spPr>
          <a:xfrm>
            <a:off x="650952" y="1825625"/>
            <a:ext cx="7886700" cy="4351338"/>
          </a:xfrm>
        </p:spPr>
        <p:txBody>
          <a:bodyPr>
            <a:normAutofit/>
          </a:bodyPr>
          <a:lstStyle/>
          <a:p>
            <a:pPr marL="109537" indent="0" algn="ctr">
              <a:buNone/>
            </a:pPr>
            <a:r>
              <a:rPr lang="en-US" sz="4400" dirty="0">
                <a:solidFill>
                  <a:srgbClr val="00B0F0"/>
                </a:solidFill>
              </a:rPr>
              <a:t>Why a taxpayer must opt for VVS?</a:t>
            </a:r>
            <a:endParaRPr lang="en-IN" sz="4400" dirty="0">
              <a:solidFill>
                <a:srgbClr val="00B0F0"/>
              </a:solidFill>
            </a:endParaRPr>
          </a:p>
        </p:txBody>
      </p:sp>
      <p:sp>
        <p:nvSpPr>
          <p:cNvPr id="9" name="Title 8"/>
          <p:cNvSpPr>
            <a:spLocks noGrp="1"/>
          </p:cNvSpPr>
          <p:nvPr>
            <p:ph type="title"/>
          </p:nvPr>
        </p:nvSpPr>
        <p:spPr/>
        <p:txBody>
          <a:bodyPr/>
          <a:lstStyle/>
          <a:p>
            <a:r>
              <a:rPr lang="en-US" dirty="0"/>
              <a:t> </a:t>
            </a:r>
            <a:endParaRPr lang="en-IN" dirty="0"/>
          </a:p>
        </p:txBody>
      </p:sp>
      <p:sp>
        <p:nvSpPr>
          <p:cNvPr id="2" name="Date Placeholder 1">
            <a:extLst>
              <a:ext uri="{FF2B5EF4-FFF2-40B4-BE49-F238E27FC236}">
                <a16:creationId xmlns:a16="http://schemas.microsoft.com/office/drawing/2014/main" id="{93A9F2B4-B453-4A43-B3B2-8A811937E66A}"/>
              </a:ext>
            </a:extLst>
          </p:cNvPr>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308044219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A36BF6-4DA1-479F-AF2F-75FFDE49C5A5}"/>
              </a:ext>
            </a:extLst>
          </p:cNvPr>
          <p:cNvSpPr>
            <a:spLocks noGrp="1"/>
          </p:cNvSpPr>
          <p:nvPr>
            <p:ph type="title"/>
          </p:nvPr>
        </p:nvSpPr>
        <p:spPr/>
        <p:txBody>
          <a:bodyPr>
            <a:normAutofit/>
          </a:bodyPr>
          <a:lstStyle/>
          <a:p>
            <a:r>
              <a:rPr lang="en-US" sz="2800" b="1" dirty="0"/>
              <a:t>Why a taxpayer must opt for VVS?</a:t>
            </a:r>
          </a:p>
        </p:txBody>
      </p:sp>
      <p:graphicFrame>
        <p:nvGraphicFramePr>
          <p:cNvPr id="4" name="Content Placeholder 3">
            <a:extLst>
              <a:ext uri="{FF2B5EF4-FFF2-40B4-BE49-F238E27FC236}">
                <a16:creationId xmlns:a16="http://schemas.microsoft.com/office/drawing/2014/main" id="{0D7CB4E4-8C08-4886-857A-A79455723E67}"/>
              </a:ext>
            </a:extLst>
          </p:cNvPr>
          <p:cNvGraphicFramePr>
            <a:graphicFrameLocks noGrp="1"/>
          </p:cNvGraphicFramePr>
          <p:nvPr>
            <p:ph idx="1"/>
            <p:extLst>
              <p:ext uri="{D42A27DB-BD31-4B8C-83A1-F6EECF244321}">
                <p14:modId xmlns:p14="http://schemas.microsoft.com/office/powerpoint/2010/main" val="1690409907"/>
              </p:ext>
            </p:extLst>
          </p:nvPr>
        </p:nvGraphicFramePr>
        <p:xfrm>
          <a:off x="628650" y="1553378"/>
          <a:ext cx="7886700" cy="462358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2146629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9"/>
          <p:cNvSpPr>
            <a:spLocks noGrp="1"/>
          </p:cNvSpPr>
          <p:nvPr>
            <p:ph idx="1"/>
          </p:nvPr>
        </p:nvSpPr>
        <p:spPr>
          <a:xfrm>
            <a:off x="650952" y="1825625"/>
            <a:ext cx="7886700" cy="4351338"/>
          </a:xfrm>
        </p:spPr>
        <p:txBody>
          <a:bodyPr>
            <a:normAutofit/>
          </a:bodyPr>
          <a:lstStyle/>
          <a:p>
            <a:pPr marL="109537" indent="0" algn="ctr">
              <a:buNone/>
            </a:pPr>
            <a:r>
              <a:rPr lang="en-US" sz="4400" dirty="0">
                <a:solidFill>
                  <a:srgbClr val="00B0F0"/>
                </a:solidFill>
              </a:rPr>
              <a:t>Annexure </a:t>
            </a:r>
          </a:p>
          <a:p>
            <a:pPr marL="109537" indent="0" algn="ctr">
              <a:buNone/>
            </a:pPr>
            <a:endParaRPr lang="en-US" sz="4400" dirty="0">
              <a:solidFill>
                <a:srgbClr val="00B0F0"/>
              </a:solidFill>
            </a:endParaRPr>
          </a:p>
          <a:p>
            <a:pPr marL="109537" indent="0" algn="ctr">
              <a:buNone/>
            </a:pPr>
            <a:r>
              <a:rPr lang="en-IN" sz="4400" dirty="0">
                <a:solidFill>
                  <a:srgbClr val="00B0F0"/>
                </a:solidFill>
              </a:rPr>
              <a:t>Relevant Legal Extracts from FB, 2020</a:t>
            </a:r>
          </a:p>
        </p:txBody>
      </p:sp>
      <p:sp>
        <p:nvSpPr>
          <p:cNvPr id="9" name="Title 8"/>
          <p:cNvSpPr>
            <a:spLocks noGrp="1"/>
          </p:cNvSpPr>
          <p:nvPr>
            <p:ph type="title"/>
          </p:nvPr>
        </p:nvSpPr>
        <p:spPr/>
        <p:txBody>
          <a:bodyPr/>
          <a:lstStyle/>
          <a:p>
            <a:r>
              <a:rPr lang="en-US" dirty="0"/>
              <a:t> </a:t>
            </a:r>
            <a:endParaRPr lang="en-IN" dirty="0"/>
          </a:p>
        </p:txBody>
      </p:sp>
      <p:sp>
        <p:nvSpPr>
          <p:cNvPr id="2" name="Date Placeholder 1">
            <a:extLst>
              <a:ext uri="{FF2B5EF4-FFF2-40B4-BE49-F238E27FC236}">
                <a16:creationId xmlns:a16="http://schemas.microsoft.com/office/drawing/2014/main" id="{93A9F2B4-B453-4A43-B3B2-8A811937E66A}"/>
              </a:ext>
            </a:extLst>
          </p:cNvPr>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251405796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FCE5C1-DC13-43ED-9824-09808B092B81}"/>
              </a:ext>
            </a:extLst>
          </p:cNvPr>
          <p:cNvSpPr>
            <a:spLocks noGrp="1"/>
          </p:cNvSpPr>
          <p:nvPr>
            <p:ph type="title"/>
          </p:nvPr>
        </p:nvSpPr>
        <p:spPr/>
        <p:txBody>
          <a:bodyPr/>
          <a:lstStyle/>
          <a:p>
            <a:r>
              <a:rPr lang="en-US" b="1" dirty="0">
                <a:solidFill>
                  <a:srgbClr val="00B0F0"/>
                </a:solidFill>
              </a:rPr>
              <a:t>Relevant Extracts - Clause 69 </a:t>
            </a:r>
          </a:p>
        </p:txBody>
      </p:sp>
      <p:graphicFrame>
        <p:nvGraphicFramePr>
          <p:cNvPr id="4" name="Content Placeholder 3">
            <a:extLst>
              <a:ext uri="{FF2B5EF4-FFF2-40B4-BE49-F238E27FC236}">
                <a16:creationId xmlns:a16="http://schemas.microsoft.com/office/drawing/2014/main" id="{3B3DF676-0DB2-4B3C-AE0C-1AA87FBB5364}"/>
              </a:ext>
            </a:extLst>
          </p:cNvPr>
          <p:cNvGraphicFramePr>
            <a:graphicFrameLocks noGrp="1"/>
          </p:cNvGraphicFramePr>
          <p:nvPr>
            <p:ph idx="1"/>
            <p:extLst>
              <p:ext uri="{D42A27DB-BD31-4B8C-83A1-F6EECF244321}">
                <p14:modId xmlns:p14="http://schemas.microsoft.com/office/powerpoint/2010/main" val="69291535"/>
              </p:ext>
            </p:extLst>
          </p:nvPr>
        </p:nvGraphicFramePr>
        <p:xfrm>
          <a:off x="628650" y="1484786"/>
          <a:ext cx="7886700" cy="487156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Date Placeholder 2">
            <a:extLst>
              <a:ext uri="{FF2B5EF4-FFF2-40B4-BE49-F238E27FC236}">
                <a16:creationId xmlns:a16="http://schemas.microsoft.com/office/drawing/2014/main" id="{513FCC9E-900F-4675-8AC0-A4408D3899B5}"/>
              </a:ext>
            </a:extLst>
          </p:cNvPr>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6888085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FCE5C1-DC13-43ED-9824-09808B092B81}"/>
              </a:ext>
            </a:extLst>
          </p:cNvPr>
          <p:cNvSpPr>
            <a:spLocks noGrp="1"/>
          </p:cNvSpPr>
          <p:nvPr>
            <p:ph type="title"/>
          </p:nvPr>
        </p:nvSpPr>
        <p:spPr/>
        <p:txBody>
          <a:bodyPr/>
          <a:lstStyle/>
          <a:p>
            <a:r>
              <a:rPr lang="en-US" b="1" dirty="0"/>
              <a:t>Relevant Extracts - Clause 69 </a:t>
            </a:r>
            <a:endParaRPr lang="en-US" b="1" dirty="0">
              <a:solidFill>
                <a:srgbClr val="00B0F0"/>
              </a:solidFill>
            </a:endParaRPr>
          </a:p>
        </p:txBody>
      </p:sp>
      <p:graphicFrame>
        <p:nvGraphicFramePr>
          <p:cNvPr id="4" name="Content Placeholder 3">
            <a:extLst>
              <a:ext uri="{FF2B5EF4-FFF2-40B4-BE49-F238E27FC236}">
                <a16:creationId xmlns:a16="http://schemas.microsoft.com/office/drawing/2014/main" id="{3B3DF676-0DB2-4B3C-AE0C-1AA87FBB5364}"/>
              </a:ext>
            </a:extLst>
          </p:cNvPr>
          <p:cNvGraphicFramePr>
            <a:graphicFrameLocks noGrp="1"/>
          </p:cNvGraphicFramePr>
          <p:nvPr>
            <p:ph idx="1"/>
          </p:nvPr>
        </p:nvGraphicFramePr>
        <p:xfrm>
          <a:off x="628650" y="1484786"/>
          <a:ext cx="7886700" cy="487156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Date Placeholder 2">
            <a:extLst>
              <a:ext uri="{FF2B5EF4-FFF2-40B4-BE49-F238E27FC236}">
                <a16:creationId xmlns:a16="http://schemas.microsoft.com/office/drawing/2014/main" id="{513FCC9E-900F-4675-8AC0-A4408D3899B5}"/>
              </a:ext>
            </a:extLst>
          </p:cNvPr>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35811618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9"/>
          <p:cNvSpPr>
            <a:spLocks noGrp="1"/>
          </p:cNvSpPr>
          <p:nvPr>
            <p:ph idx="1"/>
          </p:nvPr>
        </p:nvSpPr>
        <p:spPr>
          <a:xfrm>
            <a:off x="650952" y="1825625"/>
            <a:ext cx="7886700" cy="4351338"/>
          </a:xfrm>
        </p:spPr>
        <p:txBody>
          <a:bodyPr>
            <a:normAutofit/>
          </a:bodyPr>
          <a:lstStyle/>
          <a:p>
            <a:pPr marL="109537" indent="0" algn="ctr">
              <a:buNone/>
            </a:pPr>
            <a:r>
              <a:rPr lang="en-US" sz="4400" dirty="0">
                <a:solidFill>
                  <a:srgbClr val="00B0F0"/>
                </a:solidFill>
              </a:rPr>
              <a:t>VVS for Direct Tax!</a:t>
            </a:r>
          </a:p>
          <a:p>
            <a:pPr marL="109537" indent="0" algn="ctr">
              <a:buNone/>
            </a:pPr>
            <a:endParaRPr lang="en-US" sz="4400" dirty="0">
              <a:solidFill>
                <a:srgbClr val="00B0F0"/>
              </a:solidFill>
            </a:endParaRPr>
          </a:p>
          <a:p>
            <a:pPr marL="109537" indent="0" algn="ctr">
              <a:buNone/>
            </a:pPr>
            <a:r>
              <a:rPr lang="en-US" sz="4400" dirty="0">
                <a:solidFill>
                  <a:srgbClr val="00B0F0"/>
                </a:solidFill>
              </a:rPr>
              <a:t>Why introduced?</a:t>
            </a:r>
          </a:p>
        </p:txBody>
      </p:sp>
      <p:sp>
        <p:nvSpPr>
          <p:cNvPr id="9" name="Title 8"/>
          <p:cNvSpPr>
            <a:spLocks noGrp="1"/>
          </p:cNvSpPr>
          <p:nvPr>
            <p:ph type="title"/>
          </p:nvPr>
        </p:nvSpPr>
        <p:spPr/>
        <p:txBody>
          <a:bodyPr/>
          <a:lstStyle/>
          <a:p>
            <a:r>
              <a:rPr lang="en-US" dirty="0"/>
              <a:t> </a:t>
            </a:r>
            <a:endParaRPr lang="en-IN" dirty="0"/>
          </a:p>
        </p:txBody>
      </p:sp>
      <p:sp>
        <p:nvSpPr>
          <p:cNvPr id="2" name="Date Placeholder 1">
            <a:extLst>
              <a:ext uri="{FF2B5EF4-FFF2-40B4-BE49-F238E27FC236}">
                <a16:creationId xmlns:a16="http://schemas.microsoft.com/office/drawing/2014/main" id="{93A9F2B4-B453-4A43-B3B2-8A811937E66A}"/>
              </a:ext>
            </a:extLst>
          </p:cNvPr>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300852218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FCE5C1-DC13-43ED-9824-09808B092B81}"/>
              </a:ext>
            </a:extLst>
          </p:cNvPr>
          <p:cNvSpPr>
            <a:spLocks noGrp="1"/>
          </p:cNvSpPr>
          <p:nvPr>
            <p:ph type="title"/>
          </p:nvPr>
        </p:nvSpPr>
        <p:spPr/>
        <p:txBody>
          <a:bodyPr/>
          <a:lstStyle/>
          <a:p>
            <a:r>
              <a:rPr lang="en-US" b="1" dirty="0"/>
              <a:t>Relevant Extracts - Clause 69 </a:t>
            </a:r>
            <a:endParaRPr lang="en-US" b="1" dirty="0">
              <a:solidFill>
                <a:srgbClr val="00B0F0"/>
              </a:solidFill>
            </a:endParaRPr>
          </a:p>
        </p:txBody>
      </p:sp>
      <p:graphicFrame>
        <p:nvGraphicFramePr>
          <p:cNvPr id="4" name="Content Placeholder 3">
            <a:extLst>
              <a:ext uri="{FF2B5EF4-FFF2-40B4-BE49-F238E27FC236}">
                <a16:creationId xmlns:a16="http://schemas.microsoft.com/office/drawing/2014/main" id="{3B3DF676-0DB2-4B3C-AE0C-1AA87FBB5364}"/>
              </a:ext>
            </a:extLst>
          </p:cNvPr>
          <p:cNvGraphicFramePr>
            <a:graphicFrameLocks noGrp="1"/>
          </p:cNvGraphicFramePr>
          <p:nvPr>
            <p:ph idx="1"/>
          </p:nvPr>
        </p:nvGraphicFramePr>
        <p:xfrm>
          <a:off x="628650" y="1484786"/>
          <a:ext cx="7886700" cy="487156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Date Placeholder 2">
            <a:extLst>
              <a:ext uri="{FF2B5EF4-FFF2-40B4-BE49-F238E27FC236}">
                <a16:creationId xmlns:a16="http://schemas.microsoft.com/office/drawing/2014/main" id="{513FCC9E-900F-4675-8AC0-A4408D3899B5}"/>
              </a:ext>
            </a:extLst>
          </p:cNvPr>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331303358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FCE5C1-DC13-43ED-9824-09808B092B81}"/>
              </a:ext>
            </a:extLst>
          </p:cNvPr>
          <p:cNvSpPr>
            <a:spLocks noGrp="1"/>
          </p:cNvSpPr>
          <p:nvPr>
            <p:ph type="title"/>
          </p:nvPr>
        </p:nvSpPr>
        <p:spPr/>
        <p:txBody>
          <a:bodyPr/>
          <a:lstStyle/>
          <a:p>
            <a:r>
              <a:rPr lang="en-US" b="1" dirty="0">
                <a:solidFill>
                  <a:srgbClr val="00B0F0"/>
                </a:solidFill>
              </a:rPr>
              <a:t>Relevant Extracts - Clause 100 </a:t>
            </a:r>
          </a:p>
        </p:txBody>
      </p:sp>
      <p:graphicFrame>
        <p:nvGraphicFramePr>
          <p:cNvPr id="4" name="Content Placeholder 3">
            <a:extLst>
              <a:ext uri="{FF2B5EF4-FFF2-40B4-BE49-F238E27FC236}">
                <a16:creationId xmlns:a16="http://schemas.microsoft.com/office/drawing/2014/main" id="{3B3DF676-0DB2-4B3C-AE0C-1AA87FBB5364}"/>
              </a:ext>
            </a:extLst>
          </p:cNvPr>
          <p:cNvGraphicFramePr>
            <a:graphicFrameLocks noGrp="1"/>
          </p:cNvGraphicFramePr>
          <p:nvPr>
            <p:ph idx="1"/>
          </p:nvPr>
        </p:nvGraphicFramePr>
        <p:xfrm>
          <a:off x="628650" y="1484786"/>
          <a:ext cx="7886700" cy="487156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Date Placeholder 2">
            <a:extLst>
              <a:ext uri="{FF2B5EF4-FFF2-40B4-BE49-F238E27FC236}">
                <a16:creationId xmlns:a16="http://schemas.microsoft.com/office/drawing/2014/main" id="{513FCC9E-900F-4675-8AC0-A4408D3899B5}"/>
              </a:ext>
            </a:extLst>
          </p:cNvPr>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143210385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F90EB1-DF13-4045-8A00-9BC9AF15CFFB}"/>
              </a:ext>
            </a:extLst>
          </p:cNvPr>
          <p:cNvSpPr>
            <a:spLocks noGrp="1"/>
          </p:cNvSpPr>
          <p:nvPr>
            <p:ph type="title"/>
          </p:nvPr>
        </p:nvSpPr>
        <p:spPr/>
        <p:txBody>
          <a:bodyPr/>
          <a:lstStyle/>
          <a:p>
            <a:r>
              <a:rPr lang="en-US" b="1" dirty="0"/>
              <a:t>Relevant Extracts  - Budget Speech</a:t>
            </a:r>
          </a:p>
        </p:txBody>
      </p:sp>
      <p:sp>
        <p:nvSpPr>
          <p:cNvPr id="3" name="Content Placeholder 2">
            <a:extLst>
              <a:ext uri="{FF2B5EF4-FFF2-40B4-BE49-F238E27FC236}">
                <a16:creationId xmlns:a16="http://schemas.microsoft.com/office/drawing/2014/main" id="{F62E6737-2429-4059-9C5E-495A77283910}"/>
              </a:ext>
            </a:extLst>
          </p:cNvPr>
          <p:cNvSpPr>
            <a:spLocks noGrp="1"/>
          </p:cNvSpPr>
          <p:nvPr>
            <p:ph idx="1"/>
          </p:nvPr>
        </p:nvSpPr>
        <p:spPr/>
        <p:txBody>
          <a:bodyPr>
            <a:normAutofit/>
          </a:bodyPr>
          <a:lstStyle/>
          <a:p>
            <a:pPr marL="0" indent="0">
              <a:buNone/>
            </a:pPr>
            <a:r>
              <a:rPr lang="en-US" sz="2000" b="1" i="1" dirty="0">
                <a:solidFill>
                  <a:srgbClr val="002060"/>
                </a:solidFill>
              </a:rPr>
              <a:t>126. No Dispute but Trust Scheme – ‘</a:t>
            </a:r>
            <a:r>
              <a:rPr lang="en-US" sz="2000" b="1" i="1" dirty="0" err="1">
                <a:solidFill>
                  <a:srgbClr val="002060"/>
                </a:solidFill>
              </a:rPr>
              <a:t>Vivad</a:t>
            </a:r>
            <a:r>
              <a:rPr lang="en-US" sz="2000" b="1" i="1" dirty="0">
                <a:solidFill>
                  <a:srgbClr val="002060"/>
                </a:solidFill>
              </a:rPr>
              <a:t> Se Vishwas’ Scheme </a:t>
            </a:r>
            <a:endParaRPr lang="en-US" sz="1800" i="1" dirty="0">
              <a:solidFill>
                <a:srgbClr val="002060"/>
              </a:solidFill>
            </a:endParaRPr>
          </a:p>
          <a:p>
            <a:r>
              <a:rPr lang="en-US" sz="2000" i="1" dirty="0">
                <a:solidFill>
                  <a:srgbClr val="002060"/>
                </a:solidFill>
              </a:rPr>
              <a:t>Sir, in the past our Government has taken several measures to reduce tax litigations. In the last budget, </a:t>
            </a:r>
            <a:r>
              <a:rPr lang="en-US" sz="2000" i="1" dirty="0" err="1">
                <a:solidFill>
                  <a:srgbClr val="002060"/>
                </a:solidFill>
              </a:rPr>
              <a:t>Sabka</a:t>
            </a:r>
            <a:r>
              <a:rPr lang="en-US" sz="2000" i="1" dirty="0">
                <a:solidFill>
                  <a:srgbClr val="002060"/>
                </a:solidFill>
              </a:rPr>
              <a:t> Vishwas Scheme was brought in to reduce litigation in indirect taxes. It resulted in settling over 1,89,000 cases. Currently, there are 4,83,000 direct tax cases pending in various appellate forums i.e. Commissioner (Appeals), ITAT, High Court and Supreme Court. This year, I propose to bring a scheme similar to the indirect tax </a:t>
            </a:r>
            <a:r>
              <a:rPr lang="en-US" sz="2000" i="1" dirty="0" err="1">
                <a:solidFill>
                  <a:srgbClr val="002060"/>
                </a:solidFill>
              </a:rPr>
              <a:t>Sabka</a:t>
            </a:r>
            <a:r>
              <a:rPr lang="en-US" sz="2000" i="1" dirty="0">
                <a:solidFill>
                  <a:srgbClr val="002060"/>
                </a:solidFill>
              </a:rPr>
              <a:t> Vishwas for reducing litigations even in the direct taxes. </a:t>
            </a:r>
          </a:p>
        </p:txBody>
      </p:sp>
      <p:sp>
        <p:nvSpPr>
          <p:cNvPr id="4" name="Footer Placeholder 3">
            <a:extLst>
              <a:ext uri="{FF2B5EF4-FFF2-40B4-BE49-F238E27FC236}">
                <a16:creationId xmlns:a16="http://schemas.microsoft.com/office/drawing/2014/main" id="{347067C9-F954-4970-A059-5140F3824511}"/>
              </a:ext>
            </a:extLst>
          </p:cNvPr>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09573095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330306-2175-4274-BBAC-1BD35E927487}"/>
              </a:ext>
            </a:extLst>
          </p:cNvPr>
          <p:cNvSpPr>
            <a:spLocks noGrp="1"/>
          </p:cNvSpPr>
          <p:nvPr>
            <p:ph type="title"/>
          </p:nvPr>
        </p:nvSpPr>
        <p:spPr/>
        <p:txBody>
          <a:bodyPr>
            <a:normAutofit/>
          </a:bodyPr>
          <a:lstStyle/>
          <a:p>
            <a:r>
              <a:rPr lang="en-US" sz="2800" b="1" dirty="0"/>
              <a:t>Relevant Extracts  - Budget Speech</a:t>
            </a:r>
            <a:endParaRPr lang="en-US" sz="2800" dirty="0"/>
          </a:p>
        </p:txBody>
      </p:sp>
      <p:sp>
        <p:nvSpPr>
          <p:cNvPr id="3" name="Content Placeholder 2">
            <a:extLst>
              <a:ext uri="{FF2B5EF4-FFF2-40B4-BE49-F238E27FC236}">
                <a16:creationId xmlns:a16="http://schemas.microsoft.com/office/drawing/2014/main" id="{24027878-EEA0-418E-96A1-51E0B2A0D100}"/>
              </a:ext>
            </a:extLst>
          </p:cNvPr>
          <p:cNvSpPr>
            <a:spLocks noGrp="1"/>
          </p:cNvSpPr>
          <p:nvPr>
            <p:ph idx="1"/>
          </p:nvPr>
        </p:nvSpPr>
        <p:spPr/>
        <p:txBody>
          <a:bodyPr>
            <a:normAutofit fontScale="92500"/>
          </a:bodyPr>
          <a:lstStyle/>
          <a:p>
            <a:r>
              <a:rPr lang="en-US" i="1" dirty="0">
                <a:solidFill>
                  <a:srgbClr val="002060"/>
                </a:solidFill>
              </a:rPr>
              <a:t>Under the proposed ‘</a:t>
            </a:r>
            <a:r>
              <a:rPr lang="en-US" b="1" i="1" dirty="0" err="1">
                <a:solidFill>
                  <a:srgbClr val="002060"/>
                </a:solidFill>
              </a:rPr>
              <a:t>Vivad</a:t>
            </a:r>
            <a:r>
              <a:rPr lang="en-US" b="1" i="1" dirty="0">
                <a:solidFill>
                  <a:srgbClr val="002060"/>
                </a:solidFill>
              </a:rPr>
              <a:t> Se Vishwas’ </a:t>
            </a:r>
            <a:r>
              <a:rPr lang="en-US" i="1" dirty="0">
                <a:solidFill>
                  <a:srgbClr val="002060"/>
                </a:solidFill>
              </a:rPr>
              <a:t>scheme, a taxpayer would be required to pay only the amount of the disputed taxes and will get complete waiver of interest and penalty provided he pays by 31st March, 2020. Those who avail this scheme after 31st March, 2020 will have to pay some additional amount. The scheme will remain open till 30th June, 2020. </a:t>
            </a:r>
          </a:p>
          <a:p>
            <a:r>
              <a:rPr lang="en-US" i="1" dirty="0">
                <a:solidFill>
                  <a:srgbClr val="002060"/>
                </a:solidFill>
              </a:rPr>
              <a:t>Taxpayers in whose cases appeals are pending at any level can benefit from this scheme. </a:t>
            </a:r>
          </a:p>
          <a:p>
            <a:r>
              <a:rPr lang="en-US" i="1" dirty="0">
                <a:solidFill>
                  <a:srgbClr val="002060"/>
                </a:solidFill>
              </a:rPr>
              <a:t>I hope that taxpayers will make use of this opportunity to get relief from vexatious litigation process. </a:t>
            </a:r>
          </a:p>
          <a:p>
            <a:endParaRPr lang="en-US" i="1" dirty="0">
              <a:solidFill>
                <a:srgbClr val="002060"/>
              </a:solidFill>
            </a:endParaRPr>
          </a:p>
        </p:txBody>
      </p:sp>
      <p:sp>
        <p:nvSpPr>
          <p:cNvPr id="4" name="Footer Placeholder 3">
            <a:extLst>
              <a:ext uri="{FF2B5EF4-FFF2-40B4-BE49-F238E27FC236}">
                <a16:creationId xmlns:a16="http://schemas.microsoft.com/office/drawing/2014/main" id="{DBB2285C-166C-4CCE-83A8-DFED33DE5FC2}"/>
              </a:ext>
            </a:extLst>
          </p:cNvPr>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762373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DE9AE7-A5C1-423A-8FC9-71056DD869B3}"/>
              </a:ext>
            </a:extLst>
          </p:cNvPr>
          <p:cNvSpPr>
            <a:spLocks noGrp="1"/>
          </p:cNvSpPr>
          <p:nvPr>
            <p:ph type="title"/>
          </p:nvPr>
        </p:nvSpPr>
        <p:spPr/>
        <p:txBody>
          <a:bodyPr/>
          <a:lstStyle/>
          <a:p>
            <a:r>
              <a:rPr lang="en-US" b="1" dirty="0"/>
              <a:t>Why?</a:t>
            </a:r>
          </a:p>
        </p:txBody>
      </p:sp>
      <p:graphicFrame>
        <p:nvGraphicFramePr>
          <p:cNvPr id="4" name="Content Placeholder 3">
            <a:extLst>
              <a:ext uri="{FF2B5EF4-FFF2-40B4-BE49-F238E27FC236}">
                <a16:creationId xmlns:a16="http://schemas.microsoft.com/office/drawing/2014/main" id="{75FB1C05-E8D1-4551-AE42-5D5C2E82D27A}"/>
              </a:ext>
            </a:extLst>
          </p:cNvPr>
          <p:cNvGraphicFramePr>
            <a:graphicFrameLocks noGrp="1"/>
          </p:cNvGraphicFramePr>
          <p:nvPr>
            <p:ph idx="1"/>
            <p:extLst>
              <p:ext uri="{D42A27DB-BD31-4B8C-83A1-F6EECF244321}">
                <p14:modId xmlns:p14="http://schemas.microsoft.com/office/powerpoint/2010/main" val="1765936916"/>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738468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A36BF6-4DA1-479F-AF2F-75FFDE49C5A5}"/>
              </a:ext>
            </a:extLst>
          </p:cNvPr>
          <p:cNvSpPr>
            <a:spLocks noGrp="1"/>
          </p:cNvSpPr>
          <p:nvPr>
            <p:ph type="title"/>
          </p:nvPr>
        </p:nvSpPr>
        <p:spPr/>
        <p:txBody>
          <a:bodyPr/>
          <a:lstStyle/>
          <a:p>
            <a:r>
              <a:rPr lang="en-US" b="1" dirty="0"/>
              <a:t>Two thing VVS proposes to achieve!</a:t>
            </a:r>
          </a:p>
        </p:txBody>
      </p:sp>
      <p:graphicFrame>
        <p:nvGraphicFramePr>
          <p:cNvPr id="4" name="Content Placeholder 3">
            <a:extLst>
              <a:ext uri="{FF2B5EF4-FFF2-40B4-BE49-F238E27FC236}">
                <a16:creationId xmlns:a16="http://schemas.microsoft.com/office/drawing/2014/main" id="{0D7CB4E4-8C08-4886-857A-A79455723E67}"/>
              </a:ext>
            </a:extLst>
          </p:cNvPr>
          <p:cNvGraphicFramePr>
            <a:graphicFrameLocks noGrp="1"/>
          </p:cNvGraphicFramePr>
          <p:nvPr>
            <p:ph idx="1"/>
          </p:nvPr>
        </p:nvGraphicFramePr>
        <p:xfrm>
          <a:off x="628650" y="1553378"/>
          <a:ext cx="7886700" cy="462358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946766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DE9AE7-A5C1-423A-8FC9-71056DD869B3}"/>
              </a:ext>
            </a:extLst>
          </p:cNvPr>
          <p:cNvSpPr>
            <a:spLocks noGrp="1"/>
          </p:cNvSpPr>
          <p:nvPr>
            <p:ph type="title"/>
          </p:nvPr>
        </p:nvSpPr>
        <p:spPr/>
        <p:txBody>
          <a:bodyPr/>
          <a:lstStyle/>
          <a:p>
            <a:r>
              <a:rPr lang="en-US" b="1" dirty="0"/>
              <a:t>Your Date with VVS!</a:t>
            </a:r>
          </a:p>
        </p:txBody>
      </p:sp>
      <p:graphicFrame>
        <p:nvGraphicFramePr>
          <p:cNvPr id="4" name="Content Placeholder 3">
            <a:extLst>
              <a:ext uri="{FF2B5EF4-FFF2-40B4-BE49-F238E27FC236}">
                <a16:creationId xmlns:a16="http://schemas.microsoft.com/office/drawing/2014/main" id="{75FB1C05-E8D1-4551-AE42-5D5C2E82D27A}"/>
              </a:ext>
            </a:extLst>
          </p:cNvPr>
          <p:cNvGraphicFramePr>
            <a:graphicFrameLocks noGrp="1"/>
          </p:cNvGraphicFramePr>
          <p:nvPr>
            <p:ph idx="1"/>
            <p:extLst>
              <p:ext uri="{D42A27DB-BD31-4B8C-83A1-F6EECF244321}">
                <p14:modId xmlns:p14="http://schemas.microsoft.com/office/powerpoint/2010/main" val="2575039529"/>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527825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9"/>
          <p:cNvSpPr>
            <a:spLocks noGrp="1"/>
          </p:cNvSpPr>
          <p:nvPr>
            <p:ph idx="1"/>
          </p:nvPr>
        </p:nvSpPr>
        <p:spPr>
          <a:xfrm>
            <a:off x="650952" y="1825625"/>
            <a:ext cx="7886700" cy="4351338"/>
          </a:xfrm>
        </p:spPr>
        <p:txBody>
          <a:bodyPr>
            <a:normAutofit/>
          </a:bodyPr>
          <a:lstStyle/>
          <a:p>
            <a:pPr marL="109537" indent="0" algn="ctr">
              <a:buNone/>
            </a:pPr>
            <a:r>
              <a:rPr lang="en-US" sz="4400" dirty="0">
                <a:solidFill>
                  <a:srgbClr val="00B0F0"/>
                </a:solidFill>
              </a:rPr>
              <a:t>VVS</a:t>
            </a:r>
          </a:p>
          <a:p>
            <a:pPr marL="109537" indent="0" algn="ctr">
              <a:buNone/>
            </a:pPr>
            <a:endParaRPr lang="en-US" sz="4400" dirty="0">
              <a:solidFill>
                <a:srgbClr val="00B0F0"/>
              </a:solidFill>
            </a:endParaRPr>
          </a:p>
          <a:p>
            <a:pPr marL="109537" indent="0" algn="ctr">
              <a:buNone/>
            </a:pPr>
            <a:r>
              <a:rPr lang="en-US" sz="4400" dirty="0">
                <a:solidFill>
                  <a:srgbClr val="00B0F0"/>
                </a:solidFill>
              </a:rPr>
              <a:t>In the lines of  </a:t>
            </a:r>
            <a:r>
              <a:rPr lang="en-US" sz="4400" dirty="0" err="1">
                <a:solidFill>
                  <a:srgbClr val="00B0F0"/>
                </a:solidFill>
              </a:rPr>
              <a:t>Sabka</a:t>
            </a:r>
            <a:r>
              <a:rPr lang="en-US" sz="4400" dirty="0">
                <a:solidFill>
                  <a:srgbClr val="00B0F0"/>
                </a:solidFill>
              </a:rPr>
              <a:t> Vishwas Scheme!</a:t>
            </a:r>
            <a:endParaRPr lang="en-IN" sz="4400" dirty="0">
              <a:solidFill>
                <a:srgbClr val="00B0F0"/>
              </a:solidFill>
            </a:endParaRPr>
          </a:p>
        </p:txBody>
      </p:sp>
      <p:sp>
        <p:nvSpPr>
          <p:cNvPr id="9" name="Title 8"/>
          <p:cNvSpPr>
            <a:spLocks noGrp="1"/>
          </p:cNvSpPr>
          <p:nvPr>
            <p:ph type="title"/>
          </p:nvPr>
        </p:nvSpPr>
        <p:spPr/>
        <p:txBody>
          <a:bodyPr/>
          <a:lstStyle/>
          <a:p>
            <a:r>
              <a:rPr lang="en-US" dirty="0"/>
              <a:t> </a:t>
            </a:r>
            <a:endParaRPr lang="en-IN" dirty="0"/>
          </a:p>
        </p:txBody>
      </p:sp>
      <p:sp>
        <p:nvSpPr>
          <p:cNvPr id="2" name="Date Placeholder 1">
            <a:extLst>
              <a:ext uri="{FF2B5EF4-FFF2-40B4-BE49-F238E27FC236}">
                <a16:creationId xmlns:a16="http://schemas.microsoft.com/office/drawing/2014/main" id="{93A9F2B4-B453-4A43-B3B2-8A811937E66A}"/>
              </a:ext>
            </a:extLst>
          </p:cNvPr>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6164901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776B5E-623F-432F-93E0-940C05172AE3}"/>
              </a:ext>
            </a:extLst>
          </p:cNvPr>
          <p:cNvSpPr>
            <a:spLocks noGrp="1"/>
          </p:cNvSpPr>
          <p:nvPr>
            <p:ph type="title"/>
          </p:nvPr>
        </p:nvSpPr>
        <p:spPr/>
        <p:txBody>
          <a:bodyPr/>
          <a:lstStyle/>
          <a:p>
            <a:r>
              <a:rPr lang="en-US" b="1" dirty="0"/>
              <a:t>Precedence – </a:t>
            </a:r>
            <a:r>
              <a:rPr lang="en-US" b="1" dirty="0" err="1"/>
              <a:t>Sabka</a:t>
            </a:r>
            <a:r>
              <a:rPr lang="en-US" b="1" dirty="0"/>
              <a:t> Vishwas Scheme</a:t>
            </a:r>
          </a:p>
        </p:txBody>
      </p:sp>
      <p:graphicFrame>
        <p:nvGraphicFramePr>
          <p:cNvPr id="4" name="Content Placeholder 3">
            <a:extLst>
              <a:ext uri="{FF2B5EF4-FFF2-40B4-BE49-F238E27FC236}">
                <a16:creationId xmlns:a16="http://schemas.microsoft.com/office/drawing/2014/main" id="{C0350FFD-FEDA-4955-8118-33C667DEEA38}"/>
              </a:ext>
            </a:extLst>
          </p:cNvPr>
          <p:cNvGraphicFramePr>
            <a:graphicFrameLocks noGrp="1"/>
          </p:cNvGraphicFramePr>
          <p:nvPr>
            <p:ph idx="1"/>
            <p:extLst>
              <p:ext uri="{D42A27DB-BD31-4B8C-83A1-F6EECF244321}">
                <p14:modId xmlns:p14="http://schemas.microsoft.com/office/powerpoint/2010/main" val="649635692"/>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45629727"/>
      </p:ext>
    </p:extLst>
  </p:cSld>
  <p:clrMapOvr>
    <a:masterClrMapping/>
  </p:clrMapOvr>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6373</TotalTime>
  <Words>1598</Words>
  <Application>Microsoft Office PowerPoint</Application>
  <PresentationFormat>On-screen Show (4:3)</PresentationFormat>
  <Paragraphs>243</Paragraphs>
  <Slides>43</Slides>
  <Notes>32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43</vt:i4>
      </vt:variant>
    </vt:vector>
  </HeadingPairs>
  <TitlesOfParts>
    <vt:vector size="50" baseType="lpstr">
      <vt:lpstr>Arial</vt:lpstr>
      <vt:lpstr>Calibri</vt:lpstr>
      <vt:lpstr>Calibri Light</vt:lpstr>
      <vt:lpstr>Lucida Sans Unicode</vt:lpstr>
      <vt:lpstr>Wingdings 3</vt:lpstr>
      <vt:lpstr>1_Office Theme</vt:lpstr>
      <vt:lpstr>Office Theme</vt:lpstr>
      <vt:lpstr>Union Budget 2020   Vivad Se Vishwas Scheme (VVS) for Direct Taxes   Features and Challenges!   [1st February 2020]   CA Pritam Mahure and Associates </vt:lpstr>
      <vt:lpstr>Vivad Se Vishwas Scheme (VVS)</vt:lpstr>
      <vt:lpstr> </vt:lpstr>
      <vt:lpstr> </vt:lpstr>
      <vt:lpstr>Why?</vt:lpstr>
      <vt:lpstr>Two thing VVS proposes to achieve!</vt:lpstr>
      <vt:lpstr>Your Date with VVS!</vt:lpstr>
      <vt:lpstr> </vt:lpstr>
      <vt:lpstr>Precedence – Sabka Vishwas Scheme</vt:lpstr>
      <vt:lpstr> </vt:lpstr>
      <vt:lpstr>VVS – Legislation </vt:lpstr>
      <vt:lpstr>VVS - Legislation</vt:lpstr>
      <vt:lpstr>VVS  – Amendment proposed in IT Act </vt:lpstr>
      <vt:lpstr>Coverage of VVS</vt:lpstr>
      <vt:lpstr> </vt:lpstr>
      <vt:lpstr>VVS – What relief it provides?</vt:lpstr>
      <vt:lpstr> </vt:lpstr>
      <vt:lpstr>VVS – Relief?</vt:lpstr>
      <vt:lpstr> </vt:lpstr>
      <vt:lpstr>Who is eligible?</vt:lpstr>
      <vt:lpstr> </vt:lpstr>
      <vt:lpstr>VVS – Process?</vt:lpstr>
      <vt:lpstr>Legislative Lifecycle!</vt:lpstr>
      <vt:lpstr>Chronology - Legislative Lifecycle!</vt:lpstr>
      <vt:lpstr>Likely Challenges</vt:lpstr>
      <vt:lpstr>Clock is ticking!</vt:lpstr>
      <vt:lpstr>No reduction in tax amount!</vt:lpstr>
      <vt:lpstr>Favoring whom?</vt:lpstr>
      <vt:lpstr> </vt:lpstr>
      <vt:lpstr>Step Plan – For VVS!</vt:lpstr>
      <vt:lpstr>Step Plan – For VVS!</vt:lpstr>
      <vt:lpstr> </vt:lpstr>
      <vt:lpstr>VVS – How it will help?</vt:lpstr>
      <vt:lpstr>VVS – How it will help?</vt:lpstr>
      <vt:lpstr> </vt:lpstr>
      <vt:lpstr>Why a taxpayer must opt for VVS?</vt:lpstr>
      <vt:lpstr> </vt:lpstr>
      <vt:lpstr>Relevant Extracts - Clause 69 </vt:lpstr>
      <vt:lpstr>Relevant Extracts - Clause 69 </vt:lpstr>
      <vt:lpstr>Relevant Extracts - Clause 69 </vt:lpstr>
      <vt:lpstr>Relevant Extracts - Clause 100 </vt:lpstr>
      <vt:lpstr>Relevant Extracts  - Budget Speech</vt:lpstr>
      <vt:lpstr>Relevant Extracts  - Budget Speech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GST  Supply, Levy and Advance Rulings   CA Pritam Mahure and Associates</dc:title>
  <dc:creator>Mr. Pritam</dc:creator>
  <cp:lastModifiedBy>Nikita Mahure</cp:lastModifiedBy>
  <cp:revision>267</cp:revision>
  <cp:lastPrinted>2019-08-20T16:40:04Z</cp:lastPrinted>
  <dcterms:created xsi:type="dcterms:W3CDTF">2019-07-23T14:00:35Z</dcterms:created>
  <dcterms:modified xsi:type="dcterms:W3CDTF">2020-02-01T13:22:55Z</dcterms:modified>
</cp:coreProperties>
</file>